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506" r:id="rId2"/>
    <p:sldId id="531" r:id="rId3"/>
    <p:sldId id="507" r:id="rId4"/>
    <p:sldId id="505" r:id="rId5"/>
    <p:sldId id="512" r:id="rId6"/>
    <p:sldId id="504" r:id="rId7"/>
    <p:sldId id="508" r:id="rId8"/>
    <p:sldId id="516" r:id="rId9"/>
    <p:sldId id="517" r:id="rId10"/>
    <p:sldId id="518" r:id="rId11"/>
    <p:sldId id="520" r:id="rId12"/>
    <p:sldId id="519" r:id="rId13"/>
    <p:sldId id="510" r:id="rId14"/>
    <p:sldId id="511" r:id="rId15"/>
    <p:sldId id="513" r:id="rId16"/>
    <p:sldId id="521" r:id="rId17"/>
    <p:sldId id="522" r:id="rId18"/>
    <p:sldId id="523" r:id="rId19"/>
    <p:sldId id="524" r:id="rId20"/>
    <p:sldId id="525" r:id="rId21"/>
    <p:sldId id="514" r:id="rId22"/>
    <p:sldId id="526" r:id="rId23"/>
    <p:sldId id="527" r:id="rId24"/>
    <p:sldId id="528" r:id="rId25"/>
    <p:sldId id="529" r:id="rId26"/>
    <p:sldId id="530" r:id="rId27"/>
    <p:sldId id="509" r:id="rId28"/>
    <p:sldId id="515" r:id="rId29"/>
    <p:sldId id="434" r:id="rId30"/>
    <p:sldId id="295" r:id="rId31"/>
    <p:sldId id="489" r:id="rId32"/>
    <p:sldId id="496" r:id="rId33"/>
    <p:sldId id="495" r:id="rId34"/>
    <p:sldId id="498" r:id="rId35"/>
    <p:sldId id="497" r:id="rId36"/>
    <p:sldId id="494" r:id="rId37"/>
    <p:sldId id="493" r:id="rId38"/>
    <p:sldId id="492" r:id="rId39"/>
    <p:sldId id="491" r:id="rId40"/>
    <p:sldId id="490" r:id="rId41"/>
    <p:sldId id="488" r:id="rId42"/>
    <p:sldId id="471" r:id="rId43"/>
    <p:sldId id="487" r:id="rId44"/>
    <p:sldId id="486" r:id="rId45"/>
    <p:sldId id="479" r:id="rId46"/>
    <p:sldId id="478" r:id="rId47"/>
    <p:sldId id="296" r:id="rId48"/>
    <p:sldId id="441" r:id="rId49"/>
    <p:sldId id="445" r:id="rId50"/>
    <p:sldId id="440" r:id="rId51"/>
    <p:sldId id="297" r:id="rId52"/>
    <p:sldId id="298" r:id="rId53"/>
    <p:sldId id="444" r:id="rId54"/>
    <p:sldId id="299" r:id="rId55"/>
    <p:sldId id="433" r:id="rId56"/>
    <p:sldId id="300" r:id="rId57"/>
    <p:sldId id="442" r:id="rId58"/>
    <p:sldId id="301" r:id="rId59"/>
    <p:sldId id="451" r:id="rId60"/>
    <p:sldId id="428" r:id="rId61"/>
    <p:sldId id="438" r:id="rId62"/>
    <p:sldId id="430" r:id="rId63"/>
    <p:sldId id="431" r:id="rId64"/>
    <p:sldId id="429" r:id="rId65"/>
    <p:sldId id="456" r:id="rId66"/>
    <p:sldId id="457" r:id="rId67"/>
    <p:sldId id="458" r:id="rId68"/>
    <p:sldId id="459" r:id="rId69"/>
    <p:sldId id="432" r:id="rId70"/>
    <p:sldId id="439" r:id="rId71"/>
    <p:sldId id="452" r:id="rId72"/>
    <p:sldId id="453" r:id="rId73"/>
    <p:sldId id="454" r:id="rId74"/>
    <p:sldId id="435" r:id="rId75"/>
    <p:sldId id="436" r:id="rId76"/>
    <p:sldId id="400" r:id="rId77"/>
    <p:sldId id="414" r:id="rId78"/>
    <p:sldId id="446" r:id="rId79"/>
    <p:sldId id="303" r:id="rId80"/>
    <p:sldId id="304" r:id="rId81"/>
    <p:sldId id="305" r:id="rId82"/>
    <p:sldId id="306" r:id="rId83"/>
    <p:sldId id="307" r:id="rId84"/>
    <p:sldId id="308" r:id="rId85"/>
    <p:sldId id="437" r:id="rId86"/>
    <p:sldId id="449" r:id="rId87"/>
    <p:sldId id="447" r:id="rId88"/>
    <p:sldId id="460" r:id="rId89"/>
    <p:sldId id="309" r:id="rId90"/>
    <p:sldId id="415" r:id="rId91"/>
    <p:sldId id="401" r:id="rId92"/>
    <p:sldId id="461" r:id="rId93"/>
    <p:sldId id="462" r:id="rId94"/>
    <p:sldId id="310" r:id="rId95"/>
    <p:sldId id="311" r:id="rId96"/>
    <p:sldId id="312" r:id="rId97"/>
    <p:sldId id="313" r:id="rId98"/>
    <p:sldId id="314" r:id="rId99"/>
    <p:sldId id="315" r:id="rId100"/>
    <p:sldId id="464" r:id="rId101"/>
    <p:sldId id="316" r:id="rId102"/>
    <p:sldId id="416" r:id="rId103"/>
    <p:sldId id="402" r:id="rId104"/>
    <p:sldId id="302" r:id="rId105"/>
    <p:sldId id="466" r:id="rId106"/>
    <p:sldId id="448" r:id="rId107"/>
    <p:sldId id="467" r:id="rId108"/>
    <p:sldId id="468" r:id="rId109"/>
    <p:sldId id="317" r:id="rId110"/>
    <p:sldId id="318" r:id="rId111"/>
    <p:sldId id="319" r:id="rId112"/>
    <p:sldId id="320" r:id="rId113"/>
    <p:sldId id="321" r:id="rId114"/>
    <p:sldId id="322" r:id="rId115"/>
    <p:sldId id="323" r:id="rId116"/>
    <p:sldId id="324" r:id="rId117"/>
    <p:sldId id="463" r:id="rId118"/>
    <p:sldId id="465" r:id="rId119"/>
    <p:sldId id="325" r:id="rId120"/>
    <p:sldId id="417" r:id="rId121"/>
    <p:sldId id="403" r:id="rId122"/>
    <p:sldId id="472" r:id="rId123"/>
    <p:sldId id="455" r:id="rId124"/>
    <p:sldId id="326" r:id="rId125"/>
    <p:sldId id="327" r:id="rId126"/>
    <p:sldId id="328" r:id="rId127"/>
    <p:sldId id="329" r:id="rId128"/>
    <p:sldId id="330" r:id="rId129"/>
    <p:sldId id="331" r:id="rId130"/>
    <p:sldId id="332" r:id="rId131"/>
    <p:sldId id="477" r:id="rId132"/>
    <p:sldId id="418" r:id="rId133"/>
    <p:sldId id="404" r:id="rId134"/>
    <p:sldId id="333" r:id="rId135"/>
    <p:sldId id="334" r:id="rId136"/>
    <p:sldId id="335" r:id="rId137"/>
    <p:sldId id="501" r:id="rId138"/>
    <p:sldId id="336" r:id="rId139"/>
    <p:sldId id="337" r:id="rId140"/>
    <p:sldId id="338" r:id="rId141"/>
    <p:sldId id="339" r:id="rId142"/>
    <p:sldId id="476" r:id="rId143"/>
    <p:sldId id="502" r:id="rId144"/>
    <p:sldId id="503" r:id="rId145"/>
    <p:sldId id="499" r:id="rId146"/>
    <p:sldId id="500" r:id="rId147"/>
    <p:sldId id="340" r:id="rId148"/>
    <p:sldId id="419" r:id="rId149"/>
    <p:sldId id="405" r:id="rId150"/>
    <p:sldId id="469" r:id="rId151"/>
    <p:sldId id="481" r:id="rId152"/>
    <p:sldId id="475" r:id="rId153"/>
    <p:sldId id="485" r:id="rId154"/>
    <p:sldId id="341" r:id="rId155"/>
    <p:sldId id="342" r:id="rId156"/>
    <p:sldId id="343" r:id="rId157"/>
    <p:sldId id="344" r:id="rId158"/>
    <p:sldId id="345" r:id="rId159"/>
    <p:sldId id="346" r:id="rId160"/>
    <p:sldId id="347" r:id="rId161"/>
    <p:sldId id="482" r:id="rId162"/>
    <p:sldId id="480" r:id="rId163"/>
    <p:sldId id="348" r:id="rId164"/>
    <p:sldId id="420" r:id="rId165"/>
    <p:sldId id="406" r:id="rId166"/>
    <p:sldId id="473" r:id="rId167"/>
    <p:sldId id="474" r:id="rId168"/>
    <p:sldId id="483" r:id="rId169"/>
    <p:sldId id="484" r:id="rId170"/>
    <p:sldId id="349" r:id="rId171"/>
    <p:sldId id="350" r:id="rId172"/>
    <p:sldId id="470" r:id="rId173"/>
    <p:sldId id="351" r:id="rId174"/>
    <p:sldId id="352" r:id="rId175"/>
    <p:sldId id="353" r:id="rId176"/>
    <p:sldId id="354" r:id="rId177"/>
    <p:sldId id="355" r:id="rId178"/>
    <p:sldId id="356" r:id="rId179"/>
    <p:sldId id="421" r:id="rId180"/>
    <p:sldId id="407" r:id="rId181"/>
    <p:sldId id="357" r:id="rId182"/>
    <p:sldId id="358" r:id="rId183"/>
    <p:sldId id="359" r:id="rId184"/>
    <p:sldId id="360" r:id="rId185"/>
    <p:sldId id="361" r:id="rId186"/>
    <p:sldId id="362" r:id="rId187"/>
    <p:sldId id="363" r:id="rId188"/>
    <p:sldId id="364" r:id="rId189"/>
    <p:sldId id="422" r:id="rId190"/>
    <p:sldId id="408" r:id="rId191"/>
    <p:sldId id="365" r:id="rId192"/>
    <p:sldId id="366" r:id="rId193"/>
    <p:sldId id="367" r:id="rId194"/>
    <p:sldId id="368" r:id="rId195"/>
    <p:sldId id="369" r:id="rId196"/>
    <p:sldId id="370" r:id="rId197"/>
    <p:sldId id="371" r:id="rId198"/>
    <p:sldId id="423" r:id="rId199"/>
    <p:sldId id="409" r:id="rId200"/>
    <p:sldId id="372" r:id="rId201"/>
    <p:sldId id="373" r:id="rId202"/>
    <p:sldId id="374" r:id="rId203"/>
    <p:sldId id="375" r:id="rId204"/>
    <p:sldId id="376" r:id="rId205"/>
    <p:sldId id="377" r:id="rId206"/>
    <p:sldId id="378" r:id="rId207"/>
    <p:sldId id="424" r:id="rId208"/>
    <p:sldId id="410" r:id="rId209"/>
    <p:sldId id="380" r:id="rId210"/>
    <p:sldId id="384" r:id="rId211"/>
    <p:sldId id="379" r:id="rId212"/>
    <p:sldId id="381" r:id="rId213"/>
    <p:sldId id="382" r:id="rId214"/>
    <p:sldId id="383" r:id="rId215"/>
    <p:sldId id="385" r:id="rId216"/>
    <p:sldId id="425" r:id="rId217"/>
    <p:sldId id="411" r:id="rId218"/>
    <p:sldId id="386" r:id="rId219"/>
    <p:sldId id="387" r:id="rId220"/>
    <p:sldId id="388" r:id="rId221"/>
    <p:sldId id="389" r:id="rId222"/>
    <p:sldId id="390" r:id="rId223"/>
    <p:sldId id="391" r:id="rId224"/>
    <p:sldId id="392" r:id="rId225"/>
    <p:sldId id="426" r:id="rId226"/>
    <p:sldId id="412" r:id="rId227"/>
    <p:sldId id="393" r:id="rId228"/>
    <p:sldId id="394" r:id="rId229"/>
    <p:sldId id="395" r:id="rId230"/>
    <p:sldId id="396" r:id="rId231"/>
    <p:sldId id="397" r:id="rId232"/>
    <p:sldId id="398" r:id="rId233"/>
    <p:sldId id="399" r:id="rId234"/>
    <p:sldId id="427" r:id="rId235"/>
    <p:sldId id="413" r:id="rId236"/>
  </p:sldIdLst>
  <p:sldSz cx="10058400" cy="77724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5C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4660"/>
  </p:normalViewPr>
  <p:slideViewPr>
    <p:cSldViewPr snapToGrid="0">
      <p:cViewPr varScale="1">
        <p:scale>
          <a:sx n="93" d="100"/>
          <a:sy n="93" d="100"/>
        </p:scale>
        <p:origin x="411"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庞 垚夫" userId="0f0109ef91b7223a" providerId="LiveId" clId="{E5A9F736-9AFF-446B-9C50-5A98C72B2107}"/>
    <pc:docChg chg="undo custSel addSld modSld sldOrd">
      <pc:chgData name="庞 垚夫" userId="0f0109ef91b7223a" providerId="LiveId" clId="{E5A9F736-9AFF-446B-9C50-5A98C72B2107}" dt="2022-05-04T07:02:36.168" v="2620" actId="680"/>
      <pc:docMkLst>
        <pc:docMk/>
      </pc:docMkLst>
      <pc:sldChg chg="addSp delSp modSp new mod ord modAnim">
        <pc:chgData name="庞 垚夫" userId="0f0109ef91b7223a" providerId="LiveId" clId="{E5A9F736-9AFF-446B-9C50-5A98C72B2107}" dt="2022-04-29T16:33:10.125" v="2412" actId="20577"/>
        <pc:sldMkLst>
          <pc:docMk/>
          <pc:sldMk cId="1562473612" sldId="504"/>
        </pc:sldMkLst>
        <pc:spChg chg="add mod">
          <ac:chgData name="庞 垚夫" userId="0f0109ef91b7223a" providerId="LiveId" clId="{E5A9F736-9AFF-446B-9C50-5A98C72B2107}" dt="2022-04-21T23:33:47.590" v="622" actId="14100"/>
          <ac:spMkLst>
            <pc:docMk/>
            <pc:sldMk cId="1562473612" sldId="504"/>
            <ac:spMk id="2" creationId="{4E740747-83D4-4E52-9DC3-A54C94790A07}"/>
          </ac:spMkLst>
        </pc:spChg>
        <pc:spChg chg="add del mod">
          <ac:chgData name="庞 垚夫" userId="0f0109ef91b7223a" providerId="LiveId" clId="{E5A9F736-9AFF-446B-9C50-5A98C72B2107}" dt="2022-04-21T22:35:50.004" v="190"/>
          <ac:spMkLst>
            <pc:docMk/>
            <pc:sldMk cId="1562473612" sldId="504"/>
            <ac:spMk id="72" creationId="{7CDD6385-D9A8-4C7B-9B28-DEC02D2105FB}"/>
          </ac:spMkLst>
        </pc:spChg>
        <pc:spChg chg="add del mod">
          <ac:chgData name="庞 垚夫" userId="0f0109ef91b7223a" providerId="LiveId" clId="{E5A9F736-9AFF-446B-9C50-5A98C72B2107}" dt="2022-04-21T22:36:20.274" v="199"/>
          <ac:spMkLst>
            <pc:docMk/>
            <pc:sldMk cId="1562473612" sldId="504"/>
            <ac:spMk id="74" creationId="{51732882-C9CA-495C-B913-3BCA14E12875}"/>
          </ac:spMkLst>
        </pc:spChg>
        <pc:spChg chg="add mod">
          <ac:chgData name="庞 垚夫" userId="0f0109ef91b7223a" providerId="LiveId" clId="{E5A9F736-9AFF-446B-9C50-5A98C72B2107}" dt="2022-04-29T16:33:10.125" v="2412" actId="20577"/>
          <ac:spMkLst>
            <pc:docMk/>
            <pc:sldMk cId="1562473612" sldId="504"/>
            <ac:spMk id="76" creationId="{37EAC1F1-CF4C-4AC9-AC2C-46E8CFAD0479}"/>
          </ac:spMkLst>
        </pc:spChg>
        <pc:spChg chg="add del mod">
          <ac:chgData name="庞 垚夫" userId="0f0109ef91b7223a" providerId="LiveId" clId="{E5A9F736-9AFF-446B-9C50-5A98C72B2107}" dt="2022-04-21T22:39:02.209" v="274"/>
          <ac:spMkLst>
            <pc:docMk/>
            <pc:sldMk cId="1562473612" sldId="504"/>
            <ac:spMk id="77" creationId="{0CA01F66-2F09-4AD3-B909-C0204373A46B}"/>
          </ac:spMkLst>
        </pc:spChg>
        <pc:spChg chg="add del mod">
          <ac:chgData name="庞 垚夫" userId="0f0109ef91b7223a" providerId="LiveId" clId="{E5A9F736-9AFF-446B-9C50-5A98C72B2107}" dt="2022-04-21T22:43:55.004" v="359" actId="21"/>
          <ac:spMkLst>
            <pc:docMk/>
            <pc:sldMk cId="1562473612" sldId="504"/>
            <ac:spMk id="78" creationId="{517F9CF5-F42B-4D60-8062-F7BCAD6A0DEB}"/>
          </ac:spMkLst>
        </pc:spChg>
        <pc:spChg chg="add del mod">
          <ac:chgData name="庞 垚夫" userId="0f0109ef91b7223a" providerId="LiveId" clId="{E5A9F736-9AFF-446B-9C50-5A98C72B2107}" dt="2022-04-21T22:43:38.222" v="356" actId="21"/>
          <ac:spMkLst>
            <pc:docMk/>
            <pc:sldMk cId="1562473612" sldId="504"/>
            <ac:spMk id="79" creationId="{CD8A0FE8-A24F-4655-A6BB-72DD7258D0B2}"/>
          </ac:spMkLst>
        </pc:spChg>
        <pc:spChg chg="add del mod">
          <ac:chgData name="庞 垚夫" userId="0f0109ef91b7223a" providerId="LiveId" clId="{E5A9F736-9AFF-446B-9C50-5A98C72B2107}" dt="2022-04-21T22:43:45.541" v="357" actId="21"/>
          <ac:spMkLst>
            <pc:docMk/>
            <pc:sldMk cId="1562473612" sldId="504"/>
            <ac:spMk id="80" creationId="{30D850F9-AAC8-4CA1-BDE4-3DD3DB5C65A2}"/>
          </ac:spMkLst>
        </pc:spChg>
        <pc:spChg chg="add mod">
          <ac:chgData name="庞 垚夫" userId="0f0109ef91b7223a" providerId="LiveId" clId="{E5A9F736-9AFF-446B-9C50-5A98C72B2107}" dt="2022-04-21T23:35:10.180" v="627" actId="255"/>
          <ac:spMkLst>
            <pc:docMk/>
            <pc:sldMk cId="1562473612" sldId="504"/>
            <ac:spMk id="81" creationId="{6CF9EFC5-3D7F-464F-8C28-6FB7D001D2E9}"/>
          </ac:spMkLst>
        </pc:spChg>
        <pc:spChg chg="add del mod">
          <ac:chgData name="庞 垚夫" userId="0f0109ef91b7223a" providerId="LiveId" clId="{E5A9F736-9AFF-446B-9C50-5A98C72B2107}" dt="2022-04-21T22:43:51.458" v="358" actId="21"/>
          <ac:spMkLst>
            <pc:docMk/>
            <pc:sldMk cId="1562473612" sldId="504"/>
            <ac:spMk id="82" creationId="{EB9E93F1-5728-4895-98B1-7372A2831022}"/>
          </ac:spMkLst>
        </pc:spChg>
        <pc:spChg chg="add del mod">
          <ac:chgData name="庞 垚夫" userId="0f0109ef91b7223a" providerId="LiveId" clId="{E5A9F736-9AFF-446B-9C50-5A98C72B2107}" dt="2022-04-21T22:43:31.851" v="355" actId="21"/>
          <ac:spMkLst>
            <pc:docMk/>
            <pc:sldMk cId="1562473612" sldId="504"/>
            <ac:spMk id="83" creationId="{B5B5A9FA-87B7-45DD-821F-4C45488A7523}"/>
          </ac:spMkLst>
        </pc:spChg>
        <pc:spChg chg="add del mod">
          <ac:chgData name="庞 垚夫" userId="0f0109ef91b7223a" providerId="LiveId" clId="{E5A9F736-9AFF-446B-9C50-5A98C72B2107}" dt="2022-04-21T22:44:00.151" v="360" actId="21"/>
          <ac:spMkLst>
            <pc:docMk/>
            <pc:sldMk cId="1562473612" sldId="504"/>
            <ac:spMk id="84" creationId="{65A4DEAC-D8E0-400C-B03E-DF89EEDECDC8}"/>
          </ac:spMkLst>
        </pc:spChg>
        <pc:grpChg chg="del mod">
          <ac:chgData name="庞 垚夫" userId="0f0109ef91b7223a" providerId="LiveId" clId="{E5A9F736-9AFF-446B-9C50-5A98C72B2107}" dt="2022-04-21T22:25:26.995" v="39"/>
          <ac:grpSpMkLst>
            <pc:docMk/>
            <pc:sldMk cId="1562473612" sldId="504"/>
            <ac:grpSpMk id="8" creationId="{09AFBBAD-D148-47E4-90AF-FBF46F962D1B}"/>
          </ac:grpSpMkLst>
        </pc:grpChg>
        <pc:grpChg chg="del mod">
          <ac:chgData name="庞 垚夫" userId="0f0109ef91b7223a" providerId="LiveId" clId="{E5A9F736-9AFF-446B-9C50-5A98C72B2107}" dt="2022-04-21T22:25:49.686" v="44"/>
          <ac:grpSpMkLst>
            <pc:docMk/>
            <pc:sldMk cId="1562473612" sldId="504"/>
            <ac:grpSpMk id="11" creationId="{50C90E8F-BB9D-4075-82F0-210B33929BA1}"/>
          </ac:grpSpMkLst>
        </pc:grpChg>
        <pc:picChg chg="add del">
          <ac:chgData name="庞 垚夫" userId="0f0109ef91b7223a" providerId="LiveId" clId="{E5A9F736-9AFF-446B-9C50-5A98C72B2107}" dt="2021-08-02T08:27:59.957" v="7"/>
          <ac:picMkLst>
            <pc:docMk/>
            <pc:sldMk cId="1562473612" sldId="504"/>
            <ac:picMk id="3" creationId="{A50D1BED-5FE6-40AF-A7B0-61DBFC26C671}"/>
          </ac:picMkLst>
        </pc:picChg>
        <pc:picChg chg="add">
          <ac:chgData name="庞 垚夫" userId="0f0109ef91b7223a" providerId="LiveId" clId="{E5A9F736-9AFF-446B-9C50-5A98C72B2107}" dt="2021-08-02T08:29:11.352" v="9"/>
          <ac:picMkLst>
            <pc:docMk/>
            <pc:sldMk cId="1562473612" sldId="504"/>
            <ac:picMk id="4" creationId="{FBB04F94-7884-4AD5-BF35-45FA8F595B11}"/>
          </ac:picMkLst>
        </pc:picChg>
        <pc:picChg chg="add del mod">
          <ac:chgData name="庞 垚夫" userId="0f0109ef91b7223a" providerId="LiveId" clId="{E5A9F736-9AFF-446B-9C50-5A98C72B2107}" dt="2022-04-21T22:23:55.472" v="26" actId="21"/>
          <ac:picMkLst>
            <pc:docMk/>
            <pc:sldMk cId="1562473612" sldId="504"/>
            <ac:picMk id="5" creationId="{8FC4ADCD-4448-4D6C-B973-723CE6A38CE7}"/>
          </ac:picMkLst>
        </pc:picChg>
        <pc:picChg chg="add mod modCrop">
          <ac:chgData name="庞 垚夫" userId="0f0109ef91b7223a" providerId="LiveId" clId="{E5A9F736-9AFF-446B-9C50-5A98C72B2107}" dt="2022-04-21T22:36:24.912" v="201" actId="1076"/>
          <ac:picMkLst>
            <pc:docMk/>
            <pc:sldMk cId="1562473612" sldId="504"/>
            <ac:picMk id="6" creationId="{17F4F6FA-77BE-45C8-8CB2-7DAA1F3D03CF}"/>
          </ac:picMkLst>
        </pc:picChg>
        <pc:picChg chg="add del mod">
          <ac:chgData name="庞 垚夫" userId="0f0109ef91b7223a" providerId="LiveId" clId="{E5A9F736-9AFF-446B-9C50-5A98C72B2107}" dt="2022-04-21T22:36:23.586" v="200" actId="21"/>
          <ac:picMkLst>
            <pc:docMk/>
            <pc:sldMk cId="1562473612" sldId="504"/>
            <ac:picMk id="73" creationId="{12AFADDA-7241-464A-BA23-9088CBE6DD09}"/>
          </ac:picMkLst>
        </pc:picChg>
        <pc:picChg chg="add del mod">
          <ac:chgData name="庞 垚夫" userId="0f0109ef91b7223a" providerId="LiveId" clId="{E5A9F736-9AFF-446B-9C50-5A98C72B2107}" dt="2022-04-21T22:36:20.271" v="197" actId="21"/>
          <ac:picMkLst>
            <pc:docMk/>
            <pc:sldMk cId="1562473612" sldId="504"/>
            <ac:picMk id="75" creationId="{1DFD90BB-15C8-4836-B899-C486919D5BBF}"/>
          </ac:picMkLst>
        </pc:picChg>
        <pc:inkChg chg="add del mod">
          <ac:chgData name="庞 垚夫" userId="0f0109ef91b7223a" providerId="LiveId" clId="{E5A9F736-9AFF-446B-9C50-5A98C72B2107}" dt="2022-04-21T22:25:48.229" v="42"/>
          <ac:inkMkLst>
            <pc:docMk/>
            <pc:sldMk cId="1562473612" sldId="504"/>
            <ac:inkMk id="3" creationId="{1926E7BD-96C0-49F2-BFE9-0E4DE332C98F}"/>
          </ac:inkMkLst>
        </pc:inkChg>
        <pc:inkChg chg="add del mod">
          <ac:chgData name="庞 垚夫" userId="0f0109ef91b7223a" providerId="LiveId" clId="{E5A9F736-9AFF-446B-9C50-5A98C72B2107}" dt="2022-04-21T22:25:49.686" v="43"/>
          <ac:inkMkLst>
            <pc:docMk/>
            <pc:sldMk cId="1562473612" sldId="504"/>
            <ac:inkMk id="7" creationId="{AB0DA77F-4F02-45C5-880E-4B1DEA9B6B18}"/>
          </ac:inkMkLst>
        </pc:inkChg>
        <pc:inkChg chg="add del mod">
          <ac:chgData name="庞 垚夫" userId="0f0109ef91b7223a" providerId="LiveId" clId="{E5A9F736-9AFF-446B-9C50-5A98C72B2107}" dt="2022-04-21T22:25:49.686" v="45"/>
          <ac:inkMkLst>
            <pc:docMk/>
            <pc:sldMk cId="1562473612" sldId="504"/>
            <ac:inkMk id="9" creationId="{45BFD384-5F4B-4FCC-A06E-3679A2F01067}"/>
          </ac:inkMkLst>
        </pc:inkChg>
        <pc:inkChg chg="add del mod">
          <ac:chgData name="庞 垚夫" userId="0f0109ef91b7223a" providerId="LiveId" clId="{E5A9F736-9AFF-446B-9C50-5A98C72B2107}" dt="2022-04-21T22:25:49.686" v="44"/>
          <ac:inkMkLst>
            <pc:docMk/>
            <pc:sldMk cId="1562473612" sldId="504"/>
            <ac:inkMk id="10" creationId="{E62992C9-6A38-47DB-BA12-65AFA9BE28A1}"/>
          </ac:inkMkLst>
        </pc:inkChg>
        <pc:inkChg chg="add del">
          <ac:chgData name="庞 垚夫" userId="0f0109ef91b7223a" providerId="LiveId" clId="{E5A9F736-9AFF-446B-9C50-5A98C72B2107}" dt="2022-04-21T22:25:47.197" v="41"/>
          <ac:inkMkLst>
            <pc:docMk/>
            <pc:sldMk cId="1562473612" sldId="504"/>
            <ac:inkMk id="12" creationId="{941F0DC0-81EE-491A-8C5B-5E192AA47570}"/>
          </ac:inkMkLst>
        </pc:inkChg>
        <pc:inkChg chg="add del">
          <ac:chgData name="庞 垚夫" userId="0f0109ef91b7223a" providerId="LiveId" clId="{E5A9F736-9AFF-446B-9C50-5A98C72B2107}" dt="2022-04-21T22:34:46.367" v="153"/>
          <ac:inkMkLst>
            <pc:docMk/>
            <pc:sldMk cId="1562473612" sldId="504"/>
            <ac:inkMk id="13" creationId="{FDE3D1B8-2AC0-4F15-8E3C-3D99FB1D010D}"/>
          </ac:inkMkLst>
        </pc:inkChg>
        <pc:inkChg chg="add del">
          <ac:chgData name="庞 垚夫" userId="0f0109ef91b7223a" providerId="LiveId" clId="{E5A9F736-9AFF-446B-9C50-5A98C72B2107}" dt="2022-04-21T22:34:46.367" v="175"/>
          <ac:inkMkLst>
            <pc:docMk/>
            <pc:sldMk cId="1562473612" sldId="504"/>
            <ac:inkMk id="14" creationId="{6260290D-C344-48F4-9F38-AC76F4780D6D}"/>
          </ac:inkMkLst>
        </pc:inkChg>
        <pc:inkChg chg="add del">
          <ac:chgData name="庞 垚夫" userId="0f0109ef91b7223a" providerId="LiveId" clId="{E5A9F736-9AFF-446B-9C50-5A98C72B2107}" dt="2022-04-21T22:34:46.367" v="168"/>
          <ac:inkMkLst>
            <pc:docMk/>
            <pc:sldMk cId="1562473612" sldId="504"/>
            <ac:inkMk id="15" creationId="{B7A95B80-EF96-476D-BF68-E46377FE72F4}"/>
          </ac:inkMkLst>
        </pc:inkChg>
        <pc:inkChg chg="add del">
          <ac:chgData name="庞 垚夫" userId="0f0109ef91b7223a" providerId="LiveId" clId="{E5A9F736-9AFF-446B-9C50-5A98C72B2107}" dt="2022-04-21T22:34:46.367" v="164"/>
          <ac:inkMkLst>
            <pc:docMk/>
            <pc:sldMk cId="1562473612" sldId="504"/>
            <ac:inkMk id="16" creationId="{8CC1B0F2-A739-46B6-B383-1D97E8D675CD}"/>
          </ac:inkMkLst>
        </pc:inkChg>
        <pc:inkChg chg="add del">
          <ac:chgData name="庞 垚夫" userId="0f0109ef91b7223a" providerId="LiveId" clId="{E5A9F736-9AFF-446B-9C50-5A98C72B2107}" dt="2022-04-21T22:34:46.367" v="178"/>
          <ac:inkMkLst>
            <pc:docMk/>
            <pc:sldMk cId="1562473612" sldId="504"/>
            <ac:inkMk id="17" creationId="{6FB8989E-5D5F-40BE-92DC-A237A5DAFCBD}"/>
          </ac:inkMkLst>
        </pc:inkChg>
        <pc:inkChg chg="add del">
          <ac:chgData name="庞 垚夫" userId="0f0109ef91b7223a" providerId="LiveId" clId="{E5A9F736-9AFF-446B-9C50-5A98C72B2107}" dt="2022-04-21T22:34:46.367" v="176"/>
          <ac:inkMkLst>
            <pc:docMk/>
            <pc:sldMk cId="1562473612" sldId="504"/>
            <ac:inkMk id="18" creationId="{7E18617F-D583-4E10-AD1E-504C58DB579F}"/>
          </ac:inkMkLst>
        </pc:inkChg>
        <pc:inkChg chg="add del">
          <ac:chgData name="庞 垚夫" userId="0f0109ef91b7223a" providerId="LiveId" clId="{E5A9F736-9AFF-446B-9C50-5A98C72B2107}" dt="2022-04-21T22:34:46.367" v="156"/>
          <ac:inkMkLst>
            <pc:docMk/>
            <pc:sldMk cId="1562473612" sldId="504"/>
            <ac:inkMk id="19" creationId="{5151A91A-351F-45AD-BAFA-A0E29803EBC4}"/>
          </ac:inkMkLst>
        </pc:inkChg>
        <pc:inkChg chg="add del">
          <ac:chgData name="庞 垚夫" userId="0f0109ef91b7223a" providerId="LiveId" clId="{E5A9F736-9AFF-446B-9C50-5A98C72B2107}" dt="2022-04-21T22:34:46.367" v="146"/>
          <ac:inkMkLst>
            <pc:docMk/>
            <pc:sldMk cId="1562473612" sldId="504"/>
            <ac:inkMk id="20" creationId="{0FF46863-6B15-4BBA-A40A-762C07C4F0C6}"/>
          </ac:inkMkLst>
        </pc:inkChg>
        <pc:inkChg chg="add del">
          <ac:chgData name="庞 垚夫" userId="0f0109ef91b7223a" providerId="LiveId" clId="{E5A9F736-9AFF-446B-9C50-5A98C72B2107}" dt="2022-04-21T22:34:46.367" v="144"/>
          <ac:inkMkLst>
            <pc:docMk/>
            <pc:sldMk cId="1562473612" sldId="504"/>
            <ac:inkMk id="21" creationId="{B92A24CD-A4E2-4CE1-A8F3-05E2CE310D7E}"/>
          </ac:inkMkLst>
        </pc:inkChg>
        <pc:inkChg chg="add del">
          <ac:chgData name="庞 垚夫" userId="0f0109ef91b7223a" providerId="LiveId" clId="{E5A9F736-9AFF-446B-9C50-5A98C72B2107}" dt="2022-04-21T22:34:46.367" v="170"/>
          <ac:inkMkLst>
            <pc:docMk/>
            <pc:sldMk cId="1562473612" sldId="504"/>
            <ac:inkMk id="22" creationId="{736FE0E8-9F90-482C-BBB8-1CA8DDB4CBAA}"/>
          </ac:inkMkLst>
        </pc:inkChg>
        <pc:inkChg chg="add del">
          <ac:chgData name="庞 垚夫" userId="0f0109ef91b7223a" providerId="LiveId" clId="{E5A9F736-9AFF-446B-9C50-5A98C72B2107}" dt="2022-04-21T22:34:46.367" v="171"/>
          <ac:inkMkLst>
            <pc:docMk/>
            <pc:sldMk cId="1562473612" sldId="504"/>
            <ac:inkMk id="23" creationId="{73966A96-2856-4721-BFF7-32C75AC94DC6}"/>
          </ac:inkMkLst>
        </pc:inkChg>
        <pc:inkChg chg="add del">
          <ac:chgData name="庞 垚夫" userId="0f0109ef91b7223a" providerId="LiveId" clId="{E5A9F736-9AFF-446B-9C50-5A98C72B2107}" dt="2022-04-21T22:34:46.367" v="149"/>
          <ac:inkMkLst>
            <pc:docMk/>
            <pc:sldMk cId="1562473612" sldId="504"/>
            <ac:inkMk id="24" creationId="{27D03B0A-AB7E-45CC-BF59-CD499EB8E73B}"/>
          </ac:inkMkLst>
        </pc:inkChg>
        <pc:inkChg chg="add del">
          <ac:chgData name="庞 垚夫" userId="0f0109ef91b7223a" providerId="LiveId" clId="{E5A9F736-9AFF-446B-9C50-5A98C72B2107}" dt="2022-04-21T22:34:46.367" v="136"/>
          <ac:inkMkLst>
            <pc:docMk/>
            <pc:sldMk cId="1562473612" sldId="504"/>
            <ac:inkMk id="25" creationId="{A91D3B8A-CA16-4AE0-BE45-CDC5D368D998}"/>
          </ac:inkMkLst>
        </pc:inkChg>
        <pc:inkChg chg="add del">
          <ac:chgData name="庞 垚夫" userId="0f0109ef91b7223a" providerId="LiveId" clId="{E5A9F736-9AFF-446B-9C50-5A98C72B2107}" dt="2022-04-21T22:34:46.367" v="142"/>
          <ac:inkMkLst>
            <pc:docMk/>
            <pc:sldMk cId="1562473612" sldId="504"/>
            <ac:inkMk id="26" creationId="{43317248-F418-4D78-A252-11240B16EF46}"/>
          </ac:inkMkLst>
        </pc:inkChg>
        <pc:inkChg chg="add del">
          <ac:chgData name="庞 垚夫" userId="0f0109ef91b7223a" providerId="LiveId" clId="{E5A9F736-9AFF-446B-9C50-5A98C72B2107}" dt="2022-04-21T22:34:46.367" v="183"/>
          <ac:inkMkLst>
            <pc:docMk/>
            <pc:sldMk cId="1562473612" sldId="504"/>
            <ac:inkMk id="27" creationId="{A0636B3A-9D35-435B-84EE-33577EF3736E}"/>
          </ac:inkMkLst>
        </pc:inkChg>
        <pc:inkChg chg="add del">
          <ac:chgData name="庞 垚夫" userId="0f0109ef91b7223a" providerId="LiveId" clId="{E5A9F736-9AFF-446B-9C50-5A98C72B2107}" dt="2022-04-21T22:34:46.367" v="159"/>
          <ac:inkMkLst>
            <pc:docMk/>
            <pc:sldMk cId="1562473612" sldId="504"/>
            <ac:inkMk id="28" creationId="{D499D353-D91B-4393-A793-F01CC1DC0666}"/>
          </ac:inkMkLst>
        </pc:inkChg>
        <pc:inkChg chg="add del">
          <ac:chgData name="庞 垚夫" userId="0f0109ef91b7223a" providerId="LiveId" clId="{E5A9F736-9AFF-446B-9C50-5A98C72B2107}" dt="2022-04-21T22:34:46.367" v="165"/>
          <ac:inkMkLst>
            <pc:docMk/>
            <pc:sldMk cId="1562473612" sldId="504"/>
            <ac:inkMk id="29" creationId="{A7E757FA-07BF-4453-9295-B238D261879C}"/>
          </ac:inkMkLst>
        </pc:inkChg>
        <pc:inkChg chg="add del">
          <ac:chgData name="庞 垚夫" userId="0f0109ef91b7223a" providerId="LiveId" clId="{E5A9F736-9AFF-446B-9C50-5A98C72B2107}" dt="2022-04-21T22:34:46.367" v="180"/>
          <ac:inkMkLst>
            <pc:docMk/>
            <pc:sldMk cId="1562473612" sldId="504"/>
            <ac:inkMk id="30" creationId="{68E6C74A-C90F-465E-BF08-F4FF8CD1E4B7}"/>
          </ac:inkMkLst>
        </pc:inkChg>
        <pc:inkChg chg="add del">
          <ac:chgData name="庞 垚夫" userId="0f0109ef91b7223a" providerId="LiveId" clId="{E5A9F736-9AFF-446B-9C50-5A98C72B2107}" dt="2022-04-21T22:34:46.367" v="152"/>
          <ac:inkMkLst>
            <pc:docMk/>
            <pc:sldMk cId="1562473612" sldId="504"/>
            <ac:inkMk id="31" creationId="{3198604A-B9D5-4453-B50A-DB2F3CE24A5B}"/>
          </ac:inkMkLst>
        </pc:inkChg>
        <pc:inkChg chg="add del">
          <ac:chgData name="庞 垚夫" userId="0f0109ef91b7223a" providerId="LiveId" clId="{E5A9F736-9AFF-446B-9C50-5A98C72B2107}" dt="2022-04-21T22:34:46.367" v="179"/>
          <ac:inkMkLst>
            <pc:docMk/>
            <pc:sldMk cId="1562473612" sldId="504"/>
            <ac:inkMk id="32" creationId="{A2590345-673F-424E-AE0F-25EE2E9FA3B0}"/>
          </ac:inkMkLst>
        </pc:inkChg>
        <pc:inkChg chg="add del">
          <ac:chgData name="庞 垚夫" userId="0f0109ef91b7223a" providerId="LiveId" clId="{E5A9F736-9AFF-446B-9C50-5A98C72B2107}" dt="2022-04-21T22:34:46.367" v="138"/>
          <ac:inkMkLst>
            <pc:docMk/>
            <pc:sldMk cId="1562473612" sldId="504"/>
            <ac:inkMk id="33" creationId="{590C78DF-D653-4722-91E0-3E20DD294AC5}"/>
          </ac:inkMkLst>
        </pc:inkChg>
        <pc:inkChg chg="add del">
          <ac:chgData name="庞 垚夫" userId="0f0109ef91b7223a" providerId="LiveId" clId="{E5A9F736-9AFF-446B-9C50-5A98C72B2107}" dt="2022-04-21T22:27:18.563" v="89"/>
          <ac:inkMkLst>
            <pc:docMk/>
            <pc:sldMk cId="1562473612" sldId="504"/>
            <ac:inkMk id="34" creationId="{E1E53180-BA09-430A-A390-AA36C1B91338}"/>
          </ac:inkMkLst>
        </pc:inkChg>
        <pc:inkChg chg="add del">
          <ac:chgData name="庞 垚夫" userId="0f0109ef91b7223a" providerId="LiveId" clId="{E5A9F736-9AFF-446B-9C50-5A98C72B2107}" dt="2022-04-21T22:27:18.567" v="90"/>
          <ac:inkMkLst>
            <pc:docMk/>
            <pc:sldMk cId="1562473612" sldId="504"/>
            <ac:inkMk id="35" creationId="{37D7D285-B6DC-4317-819A-3D5BE6112488}"/>
          </ac:inkMkLst>
        </pc:inkChg>
        <pc:inkChg chg="add del">
          <ac:chgData name="庞 垚夫" userId="0f0109ef91b7223a" providerId="LiveId" clId="{E5A9F736-9AFF-446B-9C50-5A98C72B2107}" dt="2022-04-21T22:27:18.567" v="91"/>
          <ac:inkMkLst>
            <pc:docMk/>
            <pc:sldMk cId="1562473612" sldId="504"/>
            <ac:inkMk id="36" creationId="{24D1072D-4AF2-4DAF-A0FE-7C8DAAE99218}"/>
          </ac:inkMkLst>
        </pc:inkChg>
        <pc:inkChg chg="add del">
          <ac:chgData name="庞 垚夫" userId="0f0109ef91b7223a" providerId="LiveId" clId="{E5A9F736-9AFF-446B-9C50-5A98C72B2107}" dt="2022-04-21T22:34:46.367" v="169"/>
          <ac:inkMkLst>
            <pc:docMk/>
            <pc:sldMk cId="1562473612" sldId="504"/>
            <ac:inkMk id="37" creationId="{A20D6330-48E2-4F33-9E06-BF5C2FEEC4F5}"/>
          </ac:inkMkLst>
        </pc:inkChg>
        <pc:inkChg chg="add del">
          <ac:chgData name="庞 垚夫" userId="0f0109ef91b7223a" providerId="LiveId" clId="{E5A9F736-9AFF-446B-9C50-5A98C72B2107}" dt="2022-04-21T22:34:46.367" v="154"/>
          <ac:inkMkLst>
            <pc:docMk/>
            <pc:sldMk cId="1562473612" sldId="504"/>
            <ac:inkMk id="38" creationId="{717E6113-3185-4345-AB6D-C47B82F49EA8}"/>
          </ac:inkMkLst>
        </pc:inkChg>
        <pc:inkChg chg="add del">
          <ac:chgData name="庞 垚夫" userId="0f0109ef91b7223a" providerId="LiveId" clId="{E5A9F736-9AFF-446B-9C50-5A98C72B2107}" dt="2022-04-21T22:34:46.367" v="151"/>
          <ac:inkMkLst>
            <pc:docMk/>
            <pc:sldMk cId="1562473612" sldId="504"/>
            <ac:inkMk id="39" creationId="{BF8A10E2-2FE1-4328-AE48-8CD21131E597}"/>
          </ac:inkMkLst>
        </pc:inkChg>
        <pc:inkChg chg="add del">
          <ac:chgData name="庞 垚夫" userId="0f0109ef91b7223a" providerId="LiveId" clId="{E5A9F736-9AFF-446B-9C50-5A98C72B2107}" dt="2022-04-21T22:34:46.367" v="150"/>
          <ac:inkMkLst>
            <pc:docMk/>
            <pc:sldMk cId="1562473612" sldId="504"/>
            <ac:inkMk id="40" creationId="{7A09B00B-F003-4382-86A3-75732644BD54}"/>
          </ac:inkMkLst>
        </pc:inkChg>
        <pc:inkChg chg="add del">
          <ac:chgData name="庞 垚夫" userId="0f0109ef91b7223a" providerId="LiveId" clId="{E5A9F736-9AFF-446B-9C50-5A98C72B2107}" dt="2022-04-21T22:34:46.367" v="134"/>
          <ac:inkMkLst>
            <pc:docMk/>
            <pc:sldMk cId="1562473612" sldId="504"/>
            <ac:inkMk id="41" creationId="{C061D165-1963-4C72-A55D-910E2204A916}"/>
          </ac:inkMkLst>
        </pc:inkChg>
        <pc:inkChg chg="add del">
          <ac:chgData name="庞 垚夫" userId="0f0109ef91b7223a" providerId="LiveId" clId="{E5A9F736-9AFF-446B-9C50-5A98C72B2107}" dt="2022-04-21T22:34:46.367" v="133"/>
          <ac:inkMkLst>
            <pc:docMk/>
            <pc:sldMk cId="1562473612" sldId="504"/>
            <ac:inkMk id="42" creationId="{6A8B22A0-DA03-4E96-9F92-F770CBC3CE5C}"/>
          </ac:inkMkLst>
        </pc:inkChg>
        <pc:inkChg chg="add del">
          <ac:chgData name="庞 垚夫" userId="0f0109ef91b7223a" providerId="LiveId" clId="{E5A9F736-9AFF-446B-9C50-5A98C72B2107}" dt="2022-04-21T22:34:46.367" v="140"/>
          <ac:inkMkLst>
            <pc:docMk/>
            <pc:sldMk cId="1562473612" sldId="504"/>
            <ac:inkMk id="43" creationId="{36C9424C-71BF-4EEB-AED1-C87BA73DA361}"/>
          </ac:inkMkLst>
        </pc:inkChg>
        <pc:inkChg chg="add del">
          <ac:chgData name="庞 垚夫" userId="0f0109ef91b7223a" providerId="LiveId" clId="{E5A9F736-9AFF-446B-9C50-5A98C72B2107}" dt="2022-04-21T22:34:46.367" v="135"/>
          <ac:inkMkLst>
            <pc:docMk/>
            <pc:sldMk cId="1562473612" sldId="504"/>
            <ac:inkMk id="44" creationId="{0964FA3F-32E3-4100-A70A-4CFAFC9A8C84}"/>
          </ac:inkMkLst>
        </pc:inkChg>
        <pc:inkChg chg="add del">
          <ac:chgData name="庞 垚夫" userId="0f0109ef91b7223a" providerId="LiveId" clId="{E5A9F736-9AFF-446B-9C50-5A98C72B2107}" dt="2022-04-21T22:34:46.367" v="163"/>
          <ac:inkMkLst>
            <pc:docMk/>
            <pc:sldMk cId="1562473612" sldId="504"/>
            <ac:inkMk id="45" creationId="{E87553D3-57A6-41F7-952C-317837A51151}"/>
          </ac:inkMkLst>
        </pc:inkChg>
        <pc:inkChg chg="add del">
          <ac:chgData name="庞 垚夫" userId="0f0109ef91b7223a" providerId="LiveId" clId="{E5A9F736-9AFF-446B-9C50-5A98C72B2107}" dt="2022-04-21T22:34:46.367" v="173"/>
          <ac:inkMkLst>
            <pc:docMk/>
            <pc:sldMk cId="1562473612" sldId="504"/>
            <ac:inkMk id="46" creationId="{A5E45007-B8C5-4B04-9496-6B5E812DC1F2}"/>
          </ac:inkMkLst>
        </pc:inkChg>
        <pc:inkChg chg="add del">
          <ac:chgData name="庞 垚夫" userId="0f0109ef91b7223a" providerId="LiveId" clId="{E5A9F736-9AFF-446B-9C50-5A98C72B2107}" dt="2022-04-21T22:26:56.616" v="82"/>
          <ac:inkMkLst>
            <pc:docMk/>
            <pc:sldMk cId="1562473612" sldId="504"/>
            <ac:inkMk id="47" creationId="{9B609028-9AB5-49AE-A1D3-A5698AAE08A3}"/>
          </ac:inkMkLst>
        </pc:inkChg>
        <pc:inkChg chg="add del">
          <ac:chgData name="庞 垚夫" userId="0f0109ef91b7223a" providerId="LiveId" clId="{E5A9F736-9AFF-446B-9C50-5A98C72B2107}" dt="2022-04-21T22:26:56.616" v="83"/>
          <ac:inkMkLst>
            <pc:docMk/>
            <pc:sldMk cId="1562473612" sldId="504"/>
            <ac:inkMk id="48" creationId="{3779DA58-38FA-4E07-85FC-0F19CE64291F}"/>
          </ac:inkMkLst>
        </pc:inkChg>
        <pc:inkChg chg="add del">
          <ac:chgData name="庞 垚夫" userId="0f0109ef91b7223a" providerId="LiveId" clId="{E5A9F736-9AFF-446B-9C50-5A98C72B2107}" dt="2022-04-21T22:34:46.367" v="172"/>
          <ac:inkMkLst>
            <pc:docMk/>
            <pc:sldMk cId="1562473612" sldId="504"/>
            <ac:inkMk id="49" creationId="{75D868FE-01CD-4788-8D4D-C4D09DBDF2BE}"/>
          </ac:inkMkLst>
        </pc:inkChg>
        <pc:inkChg chg="add del">
          <ac:chgData name="庞 垚夫" userId="0f0109ef91b7223a" providerId="LiveId" clId="{E5A9F736-9AFF-446B-9C50-5A98C72B2107}" dt="2022-04-21T22:34:46.367" v="174"/>
          <ac:inkMkLst>
            <pc:docMk/>
            <pc:sldMk cId="1562473612" sldId="504"/>
            <ac:inkMk id="50" creationId="{6AC58219-DC34-471A-9998-0F67810A3B9D}"/>
          </ac:inkMkLst>
        </pc:inkChg>
        <pc:inkChg chg="add del">
          <ac:chgData name="庞 垚夫" userId="0f0109ef91b7223a" providerId="LiveId" clId="{E5A9F736-9AFF-446B-9C50-5A98C72B2107}" dt="2022-04-21T22:34:46.367" v="143"/>
          <ac:inkMkLst>
            <pc:docMk/>
            <pc:sldMk cId="1562473612" sldId="504"/>
            <ac:inkMk id="51" creationId="{0D5F5CF6-3B79-446E-8ED1-7A14E7A04297}"/>
          </ac:inkMkLst>
        </pc:inkChg>
        <pc:inkChg chg="add del">
          <ac:chgData name="庞 垚夫" userId="0f0109ef91b7223a" providerId="LiveId" clId="{E5A9F736-9AFF-446B-9C50-5A98C72B2107}" dt="2022-04-21T22:34:46.367" v="158"/>
          <ac:inkMkLst>
            <pc:docMk/>
            <pc:sldMk cId="1562473612" sldId="504"/>
            <ac:inkMk id="52" creationId="{0FEAE500-6877-4D74-9162-1B90AF3EF9D0}"/>
          </ac:inkMkLst>
        </pc:inkChg>
        <pc:inkChg chg="add del">
          <ac:chgData name="庞 垚夫" userId="0f0109ef91b7223a" providerId="LiveId" clId="{E5A9F736-9AFF-446B-9C50-5A98C72B2107}" dt="2022-04-21T22:34:46.367" v="184"/>
          <ac:inkMkLst>
            <pc:docMk/>
            <pc:sldMk cId="1562473612" sldId="504"/>
            <ac:inkMk id="53" creationId="{9FA986AD-EBE9-4564-8BA1-7B7689B82956}"/>
          </ac:inkMkLst>
        </pc:inkChg>
        <pc:inkChg chg="add del">
          <ac:chgData name="庞 垚夫" userId="0f0109ef91b7223a" providerId="LiveId" clId="{E5A9F736-9AFF-446B-9C50-5A98C72B2107}" dt="2022-04-21T22:34:46.367" v="182"/>
          <ac:inkMkLst>
            <pc:docMk/>
            <pc:sldMk cId="1562473612" sldId="504"/>
            <ac:inkMk id="54" creationId="{CAE837A1-1548-4527-BED1-2AEE8B6F1FCD}"/>
          </ac:inkMkLst>
        </pc:inkChg>
        <pc:inkChg chg="add del">
          <ac:chgData name="庞 垚夫" userId="0f0109ef91b7223a" providerId="LiveId" clId="{E5A9F736-9AFF-446B-9C50-5A98C72B2107}" dt="2022-04-21T22:34:46.367" v="161"/>
          <ac:inkMkLst>
            <pc:docMk/>
            <pc:sldMk cId="1562473612" sldId="504"/>
            <ac:inkMk id="55" creationId="{90D51027-E83F-4D68-AC19-46A3A1E5BB5D}"/>
          </ac:inkMkLst>
        </pc:inkChg>
        <pc:inkChg chg="add del">
          <ac:chgData name="庞 垚夫" userId="0f0109ef91b7223a" providerId="LiveId" clId="{E5A9F736-9AFF-446B-9C50-5A98C72B2107}" dt="2022-04-21T22:34:46.367" v="185"/>
          <ac:inkMkLst>
            <pc:docMk/>
            <pc:sldMk cId="1562473612" sldId="504"/>
            <ac:inkMk id="56" creationId="{AE3F027C-86A5-4EE4-8F8A-716CF5EB9A6D}"/>
          </ac:inkMkLst>
        </pc:inkChg>
        <pc:inkChg chg="add del">
          <ac:chgData name="庞 垚夫" userId="0f0109ef91b7223a" providerId="LiveId" clId="{E5A9F736-9AFF-446B-9C50-5A98C72B2107}" dt="2022-04-21T22:34:46.367" v="145"/>
          <ac:inkMkLst>
            <pc:docMk/>
            <pc:sldMk cId="1562473612" sldId="504"/>
            <ac:inkMk id="57" creationId="{41CAF9C5-D15A-40C1-ADE1-4403AE0AB3E0}"/>
          </ac:inkMkLst>
        </pc:inkChg>
        <pc:inkChg chg="add del">
          <ac:chgData name="庞 垚夫" userId="0f0109ef91b7223a" providerId="LiveId" clId="{E5A9F736-9AFF-446B-9C50-5A98C72B2107}" dt="2022-04-21T22:34:46.367" v="167"/>
          <ac:inkMkLst>
            <pc:docMk/>
            <pc:sldMk cId="1562473612" sldId="504"/>
            <ac:inkMk id="58" creationId="{FEFBF153-1089-47CE-8930-B7FBCE1608A3}"/>
          </ac:inkMkLst>
        </pc:inkChg>
        <pc:inkChg chg="add del">
          <ac:chgData name="庞 垚夫" userId="0f0109ef91b7223a" providerId="LiveId" clId="{E5A9F736-9AFF-446B-9C50-5A98C72B2107}" dt="2022-04-21T22:34:46.367" v="162"/>
          <ac:inkMkLst>
            <pc:docMk/>
            <pc:sldMk cId="1562473612" sldId="504"/>
            <ac:inkMk id="59" creationId="{D4940022-40A1-456E-BF02-E0DA5DFDD02A}"/>
          </ac:inkMkLst>
        </pc:inkChg>
        <pc:inkChg chg="add del">
          <ac:chgData name="庞 垚夫" userId="0f0109ef91b7223a" providerId="LiveId" clId="{E5A9F736-9AFF-446B-9C50-5A98C72B2107}" dt="2022-04-21T22:34:46.367" v="132"/>
          <ac:inkMkLst>
            <pc:docMk/>
            <pc:sldMk cId="1562473612" sldId="504"/>
            <ac:inkMk id="60" creationId="{59E61EF4-0836-4FBB-80D2-3A3A4D0012B9}"/>
          </ac:inkMkLst>
        </pc:inkChg>
        <pc:inkChg chg="add del">
          <ac:chgData name="庞 垚夫" userId="0f0109ef91b7223a" providerId="LiveId" clId="{E5A9F736-9AFF-446B-9C50-5A98C72B2107}" dt="2022-04-21T22:34:46.367" v="148"/>
          <ac:inkMkLst>
            <pc:docMk/>
            <pc:sldMk cId="1562473612" sldId="504"/>
            <ac:inkMk id="61" creationId="{87A43F1B-BD0B-4EE9-8082-3A01528E524C}"/>
          </ac:inkMkLst>
        </pc:inkChg>
        <pc:inkChg chg="add del">
          <ac:chgData name="庞 垚夫" userId="0f0109ef91b7223a" providerId="LiveId" clId="{E5A9F736-9AFF-446B-9C50-5A98C72B2107}" dt="2022-04-21T22:34:46.367" v="166"/>
          <ac:inkMkLst>
            <pc:docMk/>
            <pc:sldMk cId="1562473612" sldId="504"/>
            <ac:inkMk id="62" creationId="{896DD681-5514-49FE-8E8A-A801558DEAC1}"/>
          </ac:inkMkLst>
        </pc:inkChg>
        <pc:inkChg chg="add del">
          <ac:chgData name="庞 垚夫" userId="0f0109ef91b7223a" providerId="LiveId" clId="{E5A9F736-9AFF-446B-9C50-5A98C72B2107}" dt="2022-04-21T22:34:46.367" v="139"/>
          <ac:inkMkLst>
            <pc:docMk/>
            <pc:sldMk cId="1562473612" sldId="504"/>
            <ac:inkMk id="63" creationId="{DB3AF93D-244D-4293-AB46-2257551400A7}"/>
          </ac:inkMkLst>
        </pc:inkChg>
        <pc:inkChg chg="add del">
          <ac:chgData name="庞 垚夫" userId="0f0109ef91b7223a" providerId="LiveId" clId="{E5A9F736-9AFF-446B-9C50-5A98C72B2107}" dt="2022-04-21T22:34:46.367" v="155"/>
          <ac:inkMkLst>
            <pc:docMk/>
            <pc:sldMk cId="1562473612" sldId="504"/>
            <ac:inkMk id="64" creationId="{53F66845-0616-4A90-94D7-9FBF6DF4057C}"/>
          </ac:inkMkLst>
        </pc:inkChg>
        <pc:inkChg chg="add del">
          <ac:chgData name="庞 垚夫" userId="0f0109ef91b7223a" providerId="LiveId" clId="{E5A9F736-9AFF-446B-9C50-5A98C72B2107}" dt="2022-04-21T22:34:46.367" v="177"/>
          <ac:inkMkLst>
            <pc:docMk/>
            <pc:sldMk cId="1562473612" sldId="504"/>
            <ac:inkMk id="65" creationId="{C826D1C5-2D5D-4EC4-9A9E-8438570F3531}"/>
          </ac:inkMkLst>
        </pc:inkChg>
        <pc:inkChg chg="add del">
          <ac:chgData name="庞 垚夫" userId="0f0109ef91b7223a" providerId="LiveId" clId="{E5A9F736-9AFF-446B-9C50-5A98C72B2107}" dt="2022-04-21T22:34:46.367" v="147"/>
          <ac:inkMkLst>
            <pc:docMk/>
            <pc:sldMk cId="1562473612" sldId="504"/>
            <ac:inkMk id="66" creationId="{6FF07592-67FC-4AB2-A9C7-1E9D26AE15E4}"/>
          </ac:inkMkLst>
        </pc:inkChg>
        <pc:inkChg chg="add del">
          <ac:chgData name="庞 垚夫" userId="0f0109ef91b7223a" providerId="LiveId" clId="{E5A9F736-9AFF-446B-9C50-5A98C72B2107}" dt="2022-04-21T22:34:46.367" v="157"/>
          <ac:inkMkLst>
            <pc:docMk/>
            <pc:sldMk cId="1562473612" sldId="504"/>
            <ac:inkMk id="67" creationId="{ADEA1C7A-70D2-4DF7-A20A-F4ECDDF6F849}"/>
          </ac:inkMkLst>
        </pc:inkChg>
        <pc:inkChg chg="add del">
          <ac:chgData name="庞 垚夫" userId="0f0109ef91b7223a" providerId="LiveId" clId="{E5A9F736-9AFF-446B-9C50-5A98C72B2107}" dt="2022-04-21T22:34:46.367" v="137"/>
          <ac:inkMkLst>
            <pc:docMk/>
            <pc:sldMk cId="1562473612" sldId="504"/>
            <ac:inkMk id="68" creationId="{88DC5258-C5F6-4372-BBBC-A123D33DB490}"/>
          </ac:inkMkLst>
        </pc:inkChg>
        <pc:inkChg chg="add del">
          <ac:chgData name="庞 垚夫" userId="0f0109ef91b7223a" providerId="LiveId" clId="{E5A9F736-9AFF-446B-9C50-5A98C72B2107}" dt="2022-04-21T22:34:46.367" v="160"/>
          <ac:inkMkLst>
            <pc:docMk/>
            <pc:sldMk cId="1562473612" sldId="504"/>
            <ac:inkMk id="69" creationId="{2066BABB-F070-402B-A411-96FD3AB71C60}"/>
          </ac:inkMkLst>
        </pc:inkChg>
        <pc:inkChg chg="add del">
          <ac:chgData name="庞 垚夫" userId="0f0109ef91b7223a" providerId="LiveId" clId="{E5A9F736-9AFF-446B-9C50-5A98C72B2107}" dt="2022-04-21T22:34:46.367" v="181"/>
          <ac:inkMkLst>
            <pc:docMk/>
            <pc:sldMk cId="1562473612" sldId="504"/>
            <ac:inkMk id="70" creationId="{A1CA0CA0-8A07-404C-92EE-118B26581E4B}"/>
          </ac:inkMkLst>
        </pc:inkChg>
        <pc:inkChg chg="add del">
          <ac:chgData name="庞 垚夫" userId="0f0109ef91b7223a" providerId="LiveId" clId="{E5A9F736-9AFF-446B-9C50-5A98C72B2107}" dt="2022-04-21T22:34:46.367" v="141"/>
          <ac:inkMkLst>
            <pc:docMk/>
            <pc:sldMk cId="1562473612" sldId="504"/>
            <ac:inkMk id="71" creationId="{B6FBD03A-217C-403C-974B-3BED8A539410}"/>
          </ac:inkMkLst>
        </pc:inkChg>
      </pc:sldChg>
      <pc:sldChg chg="addSp delSp modSp new mod ord">
        <pc:chgData name="庞 垚夫" userId="0f0109ef91b7223a" providerId="LiveId" clId="{E5A9F736-9AFF-446B-9C50-5A98C72B2107}" dt="2022-04-22T16:46:19.843" v="2012" actId="20577"/>
        <pc:sldMkLst>
          <pc:docMk/>
          <pc:sldMk cId="2559884061" sldId="505"/>
        </pc:sldMkLst>
        <pc:spChg chg="add del mod">
          <ac:chgData name="庞 垚夫" userId="0f0109ef91b7223a" providerId="LiveId" clId="{E5A9F736-9AFF-446B-9C50-5A98C72B2107}" dt="2022-04-22T15:08:12.324" v="639"/>
          <ac:spMkLst>
            <pc:docMk/>
            <pc:sldMk cId="2559884061" sldId="505"/>
            <ac:spMk id="4" creationId="{AA3F079D-4B84-4ECF-AFB1-585D921C4649}"/>
          </ac:spMkLst>
        </pc:spChg>
        <pc:spChg chg="add mod">
          <ac:chgData name="庞 垚夫" userId="0f0109ef91b7223a" providerId="LiveId" clId="{E5A9F736-9AFF-446B-9C50-5A98C72B2107}" dt="2022-04-22T16:46:19.843" v="2012" actId="20577"/>
          <ac:spMkLst>
            <pc:docMk/>
            <pc:sldMk cId="2559884061" sldId="505"/>
            <ac:spMk id="5" creationId="{77040923-50BA-419B-AD10-9B66F038A56D}"/>
          </ac:spMkLst>
        </pc:spChg>
        <pc:spChg chg="add mod">
          <ac:chgData name="庞 垚夫" userId="0f0109ef91b7223a" providerId="LiveId" clId="{E5A9F736-9AFF-446B-9C50-5A98C72B2107}" dt="2022-04-22T16:01:51.394" v="1749" actId="1076"/>
          <ac:spMkLst>
            <pc:docMk/>
            <pc:sldMk cId="2559884061" sldId="505"/>
            <ac:spMk id="8" creationId="{0B4D955E-FE1D-4ED1-A3C3-70D3FF7976B4}"/>
          </ac:spMkLst>
        </pc:spChg>
        <pc:grpChg chg="del mod">
          <ac:chgData name="庞 垚夫" userId="0f0109ef91b7223a" providerId="LiveId" clId="{E5A9F736-9AFF-446B-9C50-5A98C72B2107}" dt="2022-04-22T15:30:06.154" v="787"/>
          <ac:grpSpMkLst>
            <pc:docMk/>
            <pc:sldMk cId="2559884061" sldId="505"/>
            <ac:grpSpMk id="32" creationId="{9EC6F1F8-5996-41FE-AED5-9843DF669C6D}"/>
          </ac:grpSpMkLst>
        </pc:grpChg>
        <pc:grpChg chg="del mod">
          <ac:chgData name="庞 垚夫" userId="0f0109ef91b7223a" providerId="LiveId" clId="{E5A9F736-9AFF-446B-9C50-5A98C72B2107}" dt="2022-04-22T15:30:06.154" v="787"/>
          <ac:grpSpMkLst>
            <pc:docMk/>
            <pc:sldMk cId="2559884061" sldId="505"/>
            <ac:grpSpMk id="40" creationId="{1D80DFC3-4017-4C46-93E5-9292EB120E40}"/>
          </ac:grpSpMkLst>
        </pc:grpChg>
        <pc:grpChg chg="del mod">
          <ac:chgData name="庞 垚夫" userId="0f0109ef91b7223a" providerId="LiveId" clId="{E5A9F736-9AFF-446B-9C50-5A98C72B2107}" dt="2022-04-22T15:29:50.741" v="785"/>
          <ac:grpSpMkLst>
            <pc:docMk/>
            <pc:sldMk cId="2559884061" sldId="505"/>
            <ac:grpSpMk id="48" creationId="{C7DFED26-43D2-4C38-80F5-046C7C4FC59A}"/>
          </ac:grpSpMkLst>
        </pc:grpChg>
        <pc:grpChg chg="del mod">
          <ac:chgData name="庞 垚夫" userId="0f0109ef91b7223a" providerId="LiveId" clId="{E5A9F736-9AFF-446B-9C50-5A98C72B2107}" dt="2022-04-22T15:30:06.154" v="787"/>
          <ac:grpSpMkLst>
            <pc:docMk/>
            <pc:sldMk cId="2559884061" sldId="505"/>
            <ac:grpSpMk id="55" creationId="{604ADAB1-54AD-4EF8-8E8B-B26A40FFA3FB}"/>
          </ac:grpSpMkLst>
        </pc:grpChg>
        <pc:grpChg chg="del mod">
          <ac:chgData name="庞 垚夫" userId="0f0109ef91b7223a" providerId="LiveId" clId="{E5A9F736-9AFF-446B-9C50-5A98C72B2107}" dt="2022-04-22T15:30:12.088" v="789"/>
          <ac:grpSpMkLst>
            <pc:docMk/>
            <pc:sldMk cId="2559884061" sldId="505"/>
            <ac:grpSpMk id="57" creationId="{62587717-73FF-49C2-A80D-A878CB88603A}"/>
          </ac:grpSpMkLst>
        </pc:grpChg>
        <pc:grpChg chg="del mod">
          <ac:chgData name="庞 垚夫" userId="0f0109ef91b7223a" providerId="LiveId" clId="{E5A9F736-9AFF-446B-9C50-5A98C72B2107}" dt="2022-04-22T15:30:15.454" v="792"/>
          <ac:grpSpMkLst>
            <pc:docMk/>
            <pc:sldMk cId="2559884061" sldId="505"/>
            <ac:grpSpMk id="59" creationId="{84371D44-ABB0-44E9-A8AA-DA7C7B18F99A}"/>
          </ac:grpSpMkLst>
        </pc:grpChg>
        <pc:grpChg chg="mod">
          <ac:chgData name="庞 垚夫" userId="0f0109ef91b7223a" providerId="LiveId" clId="{E5A9F736-9AFF-446B-9C50-5A98C72B2107}" dt="2022-04-22T16:01:09.940" v="1744" actId="1076"/>
          <ac:grpSpMkLst>
            <pc:docMk/>
            <pc:sldMk cId="2559884061" sldId="505"/>
            <ac:grpSpMk id="62" creationId="{BFFA3E1A-2F96-4A8B-AB23-FBDD80E9D018}"/>
          </ac:grpSpMkLst>
        </pc:grpChg>
        <pc:grpChg chg="del mod">
          <ac:chgData name="庞 垚夫" userId="0f0109ef91b7223a" providerId="LiveId" clId="{E5A9F736-9AFF-446B-9C50-5A98C72B2107}" dt="2022-04-22T15:31:18.753" v="805"/>
          <ac:grpSpMkLst>
            <pc:docMk/>
            <pc:sldMk cId="2559884061" sldId="505"/>
            <ac:grpSpMk id="66" creationId="{9CC683B3-C79B-4AF9-8017-DFBB74BEE68C}"/>
          </ac:grpSpMkLst>
        </pc:grpChg>
        <pc:grpChg chg="mod">
          <ac:chgData name="庞 垚夫" userId="0f0109ef91b7223a" providerId="LiveId" clId="{E5A9F736-9AFF-446B-9C50-5A98C72B2107}" dt="2022-04-22T15:59:55.512" v="1728" actId="1076"/>
          <ac:grpSpMkLst>
            <pc:docMk/>
            <pc:sldMk cId="2559884061" sldId="505"/>
            <ac:grpSpMk id="75" creationId="{CFB2E585-75B2-42EF-B116-6D70B371648E}"/>
          </ac:grpSpMkLst>
        </pc:grpChg>
        <pc:grpChg chg="mod">
          <ac:chgData name="庞 垚夫" userId="0f0109ef91b7223a" providerId="LiveId" clId="{E5A9F736-9AFF-446B-9C50-5A98C72B2107}" dt="2022-04-22T16:07:20.078" v="1788"/>
          <ac:grpSpMkLst>
            <pc:docMk/>
            <pc:sldMk cId="2559884061" sldId="505"/>
            <ac:grpSpMk id="76" creationId="{9AA1C6D8-AABE-4EE6-B596-5E9FD9EAF331}"/>
          </ac:grpSpMkLst>
        </pc:grpChg>
        <pc:grpChg chg="mod">
          <ac:chgData name="庞 垚夫" userId="0f0109ef91b7223a" providerId="LiveId" clId="{E5A9F736-9AFF-446B-9C50-5A98C72B2107}" dt="2022-04-22T16:00:27.904" v="1736" actId="1076"/>
          <ac:grpSpMkLst>
            <pc:docMk/>
            <pc:sldMk cId="2559884061" sldId="505"/>
            <ac:grpSpMk id="81" creationId="{8A144046-0E00-4FB5-9AB6-B7C7C2D1A85B}"/>
          </ac:grpSpMkLst>
        </pc:grpChg>
        <pc:grpChg chg="del mod">
          <ac:chgData name="庞 垚夫" userId="0f0109ef91b7223a" providerId="LiveId" clId="{E5A9F736-9AFF-446B-9C50-5A98C72B2107}" dt="2022-04-22T16:07:33.557" v="1795"/>
          <ac:grpSpMkLst>
            <pc:docMk/>
            <pc:sldMk cId="2559884061" sldId="505"/>
            <ac:grpSpMk id="86" creationId="{39F6A8FD-DE56-4627-A9C7-1052259764FE}"/>
          </ac:grpSpMkLst>
        </pc:grpChg>
        <pc:grpChg chg="del mod">
          <ac:chgData name="庞 垚夫" userId="0f0109ef91b7223a" providerId="LiveId" clId="{E5A9F736-9AFF-446B-9C50-5A98C72B2107}" dt="2022-04-22T15:31:38.260" v="820"/>
          <ac:grpSpMkLst>
            <pc:docMk/>
            <pc:sldMk cId="2559884061" sldId="505"/>
            <ac:grpSpMk id="91" creationId="{A7B1B0E1-7A77-4886-9379-79856ACC7041}"/>
          </ac:grpSpMkLst>
        </pc:grpChg>
        <pc:grpChg chg="del mod">
          <ac:chgData name="庞 垚夫" userId="0f0109ef91b7223a" providerId="LiveId" clId="{E5A9F736-9AFF-446B-9C50-5A98C72B2107}" dt="2022-04-22T16:07:44.621" v="1804"/>
          <ac:grpSpMkLst>
            <pc:docMk/>
            <pc:sldMk cId="2559884061" sldId="505"/>
            <ac:grpSpMk id="92" creationId="{D196889A-06ED-48A3-B9D2-F5BE2454F22B}"/>
          </ac:grpSpMkLst>
        </pc:grpChg>
        <pc:grpChg chg="del mod">
          <ac:chgData name="庞 垚夫" userId="0f0109ef91b7223a" providerId="LiveId" clId="{E5A9F736-9AFF-446B-9C50-5A98C72B2107}" dt="2022-04-22T15:31:49.971" v="828"/>
          <ac:grpSpMkLst>
            <pc:docMk/>
            <pc:sldMk cId="2559884061" sldId="505"/>
            <ac:grpSpMk id="95" creationId="{9FF968FA-EAA3-4EC9-A0BA-A523BC38A9ED}"/>
          </ac:grpSpMkLst>
        </pc:grpChg>
        <pc:grpChg chg="del mod">
          <ac:chgData name="庞 垚夫" userId="0f0109ef91b7223a" providerId="LiveId" clId="{E5A9F736-9AFF-446B-9C50-5A98C72B2107}" dt="2022-04-22T15:33:08.003" v="835"/>
          <ac:grpSpMkLst>
            <pc:docMk/>
            <pc:sldMk cId="2559884061" sldId="505"/>
            <ac:grpSpMk id="100" creationId="{048E03D8-E6E5-4CEF-9CF4-57C207E11CC8}"/>
          </ac:grpSpMkLst>
        </pc:grpChg>
        <pc:grpChg chg="del mod">
          <ac:chgData name="庞 垚夫" userId="0f0109ef91b7223a" providerId="LiveId" clId="{E5A9F736-9AFF-446B-9C50-5A98C72B2107}" dt="2022-04-22T15:33:08.003" v="835"/>
          <ac:grpSpMkLst>
            <pc:docMk/>
            <pc:sldMk cId="2559884061" sldId="505"/>
            <ac:grpSpMk id="101" creationId="{5AF08A61-5505-4577-8369-58EB2DFD0143}"/>
          </ac:grpSpMkLst>
        </pc:grpChg>
        <pc:grpChg chg="del mod">
          <ac:chgData name="庞 垚夫" userId="0f0109ef91b7223a" providerId="LiveId" clId="{E5A9F736-9AFF-446B-9C50-5A98C72B2107}" dt="2022-04-22T16:08:36.425" v="1819"/>
          <ac:grpSpMkLst>
            <pc:docMk/>
            <pc:sldMk cId="2559884061" sldId="505"/>
            <ac:grpSpMk id="106" creationId="{9E369CA6-D8F3-434A-8FBB-1E410443F2A7}"/>
          </ac:grpSpMkLst>
        </pc:grpChg>
        <pc:grpChg chg="del mod">
          <ac:chgData name="庞 垚夫" userId="0f0109ef91b7223a" providerId="LiveId" clId="{E5A9F736-9AFF-446B-9C50-5A98C72B2107}" dt="2022-04-22T15:33:12.458" v="839"/>
          <ac:grpSpMkLst>
            <pc:docMk/>
            <pc:sldMk cId="2559884061" sldId="505"/>
            <ac:grpSpMk id="108" creationId="{5343E182-C157-4212-AAA7-9F5FBF0B2D1F}"/>
          </ac:grpSpMkLst>
        </pc:grpChg>
        <pc:grpChg chg="del mod">
          <ac:chgData name="庞 垚夫" userId="0f0109ef91b7223a" providerId="LiveId" clId="{E5A9F736-9AFF-446B-9C50-5A98C72B2107}" dt="2022-04-22T15:33:17.290" v="842"/>
          <ac:grpSpMkLst>
            <pc:docMk/>
            <pc:sldMk cId="2559884061" sldId="505"/>
            <ac:grpSpMk id="110" creationId="{977CAFD9-DF08-4A7A-A802-84618D1D1F5F}"/>
          </ac:grpSpMkLst>
        </pc:grpChg>
        <pc:grpChg chg="del mod">
          <ac:chgData name="庞 垚夫" userId="0f0109ef91b7223a" providerId="LiveId" clId="{E5A9F736-9AFF-446B-9C50-5A98C72B2107}" dt="2022-04-22T16:08:36.425" v="1819"/>
          <ac:grpSpMkLst>
            <pc:docMk/>
            <pc:sldMk cId="2559884061" sldId="505"/>
            <ac:grpSpMk id="112" creationId="{8B8FDD32-F68B-4569-BC4C-330BDEDF7C8C}"/>
          </ac:grpSpMkLst>
        </pc:grpChg>
        <pc:grpChg chg="del mod">
          <ac:chgData name="庞 垚夫" userId="0f0109ef91b7223a" providerId="LiveId" clId="{E5A9F736-9AFF-446B-9C50-5A98C72B2107}" dt="2022-04-22T16:08:54.409" v="1833"/>
          <ac:grpSpMkLst>
            <pc:docMk/>
            <pc:sldMk cId="2559884061" sldId="505"/>
            <ac:grpSpMk id="118" creationId="{331AC520-D156-4D4E-8CCD-697DA98172F2}"/>
          </ac:grpSpMkLst>
        </pc:grpChg>
        <pc:grpChg chg="del mod">
          <ac:chgData name="庞 垚夫" userId="0f0109ef91b7223a" providerId="LiveId" clId="{E5A9F736-9AFF-446B-9C50-5A98C72B2107}" dt="2022-04-22T15:33:31.259" v="853"/>
          <ac:grpSpMkLst>
            <pc:docMk/>
            <pc:sldMk cId="2559884061" sldId="505"/>
            <ac:grpSpMk id="121" creationId="{863797F7-0B48-4B0D-ABB2-C13AFF93DAD3}"/>
          </ac:grpSpMkLst>
        </pc:grpChg>
        <pc:grpChg chg="del mod">
          <ac:chgData name="庞 垚夫" userId="0f0109ef91b7223a" providerId="LiveId" clId="{E5A9F736-9AFF-446B-9C50-5A98C72B2107}" dt="2022-04-22T15:33:34.392" v="856"/>
          <ac:grpSpMkLst>
            <pc:docMk/>
            <pc:sldMk cId="2559884061" sldId="505"/>
            <ac:grpSpMk id="123" creationId="{B76D6741-9A3D-476E-8BAE-F994ADEE10ED}"/>
          </ac:grpSpMkLst>
        </pc:grpChg>
        <pc:grpChg chg="del mod">
          <ac:chgData name="庞 垚夫" userId="0f0109ef91b7223a" providerId="LiveId" clId="{E5A9F736-9AFF-446B-9C50-5A98C72B2107}" dt="2022-04-22T16:08:42.373" v="1825"/>
          <ac:grpSpMkLst>
            <pc:docMk/>
            <pc:sldMk cId="2559884061" sldId="505"/>
            <ac:grpSpMk id="126" creationId="{90045A59-42EF-4576-ACDE-078C4BB272DC}"/>
          </ac:grpSpMkLst>
        </pc:grpChg>
        <pc:grpChg chg="mod">
          <ac:chgData name="庞 垚夫" userId="0f0109ef91b7223a" providerId="LiveId" clId="{E5A9F736-9AFF-446B-9C50-5A98C72B2107}" dt="2022-04-22T16:07:25.045" v="1792"/>
          <ac:grpSpMkLst>
            <pc:docMk/>
            <pc:sldMk cId="2559884061" sldId="505"/>
            <ac:grpSpMk id="130" creationId="{2AE5E4C4-08A5-41CE-B5A8-EC47A7041073}"/>
          </ac:grpSpMkLst>
        </pc:grpChg>
        <pc:grpChg chg="mod">
          <ac:chgData name="庞 垚夫" userId="0f0109ef91b7223a" providerId="LiveId" clId="{E5A9F736-9AFF-446B-9C50-5A98C72B2107}" dt="2022-04-22T16:07:39.335" v="1801"/>
          <ac:grpSpMkLst>
            <pc:docMk/>
            <pc:sldMk cId="2559884061" sldId="505"/>
            <ac:grpSpMk id="135" creationId="{EE7789D0-CD2D-4996-9C80-530862C94D9F}"/>
          </ac:grpSpMkLst>
        </pc:grpChg>
        <pc:grpChg chg="del mod">
          <ac:chgData name="庞 垚夫" userId="0f0109ef91b7223a" providerId="LiveId" clId="{E5A9F736-9AFF-446B-9C50-5A98C72B2107}" dt="2022-04-22T16:07:50.175" v="1810"/>
          <ac:grpSpMkLst>
            <pc:docMk/>
            <pc:sldMk cId="2559884061" sldId="505"/>
            <ac:grpSpMk id="140" creationId="{82618DDD-3BA1-47D3-AEF6-61573D610C71}"/>
          </ac:grpSpMkLst>
        </pc:grpChg>
        <pc:grpChg chg="mod">
          <ac:chgData name="庞 垚夫" userId="0f0109ef91b7223a" providerId="LiveId" clId="{E5A9F736-9AFF-446B-9C50-5A98C72B2107}" dt="2022-04-22T16:07:50.175" v="1810"/>
          <ac:grpSpMkLst>
            <pc:docMk/>
            <pc:sldMk cId="2559884061" sldId="505"/>
            <ac:grpSpMk id="141" creationId="{43B39626-0D56-4048-8980-B01612C2B915}"/>
          </ac:grpSpMkLst>
        </pc:grpChg>
        <pc:grpChg chg="del mod">
          <ac:chgData name="庞 垚夫" userId="0f0109ef91b7223a" providerId="LiveId" clId="{E5A9F736-9AFF-446B-9C50-5A98C72B2107}" dt="2022-04-22T16:08:54.409" v="1833"/>
          <ac:grpSpMkLst>
            <pc:docMk/>
            <pc:sldMk cId="2559884061" sldId="505"/>
            <ac:grpSpMk id="146" creationId="{D8DD1E09-4D01-40C8-A469-BB2D8D96A8A8}"/>
          </ac:grpSpMkLst>
        </pc:grpChg>
        <pc:grpChg chg="del mod">
          <ac:chgData name="庞 垚夫" userId="0f0109ef91b7223a" providerId="LiveId" clId="{E5A9F736-9AFF-446B-9C50-5A98C72B2107}" dt="2022-04-22T16:08:54.409" v="1833"/>
          <ac:grpSpMkLst>
            <pc:docMk/>
            <pc:sldMk cId="2559884061" sldId="505"/>
            <ac:grpSpMk id="151" creationId="{04317185-5AF3-4489-8211-4C8B15F330AD}"/>
          </ac:grpSpMkLst>
        </pc:grpChg>
        <pc:grpChg chg="mod">
          <ac:chgData name="庞 垚夫" userId="0f0109ef91b7223a" providerId="LiveId" clId="{E5A9F736-9AFF-446B-9C50-5A98C72B2107}" dt="2022-04-22T16:08:54.409" v="1833"/>
          <ac:grpSpMkLst>
            <pc:docMk/>
            <pc:sldMk cId="2559884061" sldId="505"/>
            <ac:grpSpMk id="154" creationId="{72C87113-918C-46D0-85C8-BB0AF91AB6E6}"/>
          </ac:grpSpMkLst>
        </pc:grpChg>
        <pc:picChg chg="add del mod">
          <ac:chgData name="庞 垚夫" userId="0f0109ef91b7223a" providerId="LiveId" clId="{E5A9F736-9AFF-446B-9C50-5A98C72B2107}" dt="2022-04-22T08:04:12.507" v="630" actId="21"/>
          <ac:picMkLst>
            <pc:docMk/>
            <pc:sldMk cId="2559884061" sldId="505"/>
            <ac:picMk id="3" creationId="{6883BD66-16FA-4BAC-9659-863714078AB2}"/>
          </ac:picMkLst>
        </pc:picChg>
        <pc:picChg chg="add del mod">
          <ac:chgData name="庞 垚夫" userId="0f0109ef91b7223a" providerId="LiveId" clId="{E5A9F736-9AFF-446B-9C50-5A98C72B2107}" dt="2022-04-22T15:09:31.781" v="645" actId="21"/>
          <ac:picMkLst>
            <pc:docMk/>
            <pc:sldMk cId="2559884061" sldId="505"/>
            <ac:picMk id="7" creationId="{1866578B-C13C-4EBB-BCEA-E6BFE9A60C11}"/>
          </ac:picMkLst>
        </pc:picChg>
        <pc:picChg chg="add mod">
          <ac:chgData name="庞 垚夫" userId="0f0109ef91b7223a" providerId="LiveId" clId="{E5A9F736-9AFF-446B-9C50-5A98C72B2107}" dt="2022-04-22T15:15:18.579" v="657" actId="14100"/>
          <ac:picMkLst>
            <pc:docMk/>
            <pc:sldMk cId="2559884061" sldId="505"/>
            <ac:picMk id="10" creationId="{F645C775-78BF-4B71-B73B-697DDBF79B12}"/>
          </ac:picMkLst>
        </pc:picChg>
        <pc:inkChg chg="add del">
          <ac:chgData name="庞 垚夫" userId="0f0109ef91b7223a" providerId="LiveId" clId="{E5A9F736-9AFF-446B-9C50-5A98C72B2107}" dt="2022-04-22T15:21:01.495" v="747"/>
          <ac:inkMkLst>
            <pc:docMk/>
            <pc:sldMk cId="2559884061" sldId="505"/>
            <ac:inkMk id="11" creationId="{CDDA476F-9BF8-4EDE-B45B-7C94328EB53A}"/>
          </ac:inkMkLst>
        </pc:inkChg>
        <pc:inkChg chg="add del">
          <ac:chgData name="庞 垚夫" userId="0f0109ef91b7223a" providerId="LiveId" clId="{E5A9F736-9AFF-446B-9C50-5A98C72B2107}" dt="2022-04-22T15:21:01.484" v="739"/>
          <ac:inkMkLst>
            <pc:docMk/>
            <pc:sldMk cId="2559884061" sldId="505"/>
            <ac:inkMk id="12" creationId="{FB294A54-380F-4DF4-BD10-34D86FCB65D8}"/>
          </ac:inkMkLst>
        </pc:inkChg>
        <pc:inkChg chg="add del">
          <ac:chgData name="庞 垚夫" userId="0f0109ef91b7223a" providerId="LiveId" clId="{E5A9F736-9AFF-446B-9C50-5A98C72B2107}" dt="2022-04-22T15:21:01.491" v="745"/>
          <ac:inkMkLst>
            <pc:docMk/>
            <pc:sldMk cId="2559884061" sldId="505"/>
            <ac:inkMk id="13" creationId="{B5782583-9748-4376-9A59-82182118D009}"/>
          </ac:inkMkLst>
        </pc:inkChg>
        <pc:inkChg chg="add del">
          <ac:chgData name="庞 垚夫" userId="0f0109ef91b7223a" providerId="LiveId" clId="{E5A9F736-9AFF-446B-9C50-5A98C72B2107}" dt="2022-04-22T15:21:01.497" v="751"/>
          <ac:inkMkLst>
            <pc:docMk/>
            <pc:sldMk cId="2559884061" sldId="505"/>
            <ac:inkMk id="14" creationId="{37CAE90C-5B25-4560-AF37-F3EBE8385A11}"/>
          </ac:inkMkLst>
        </pc:inkChg>
        <pc:inkChg chg="add del">
          <ac:chgData name="庞 垚夫" userId="0f0109ef91b7223a" providerId="LiveId" clId="{E5A9F736-9AFF-446B-9C50-5A98C72B2107}" dt="2022-04-22T15:21:01.485" v="744"/>
          <ac:inkMkLst>
            <pc:docMk/>
            <pc:sldMk cId="2559884061" sldId="505"/>
            <ac:inkMk id="15" creationId="{ACA596C7-64A1-4125-AEE2-C0BB12C8994A}"/>
          </ac:inkMkLst>
        </pc:inkChg>
        <pc:inkChg chg="add del">
          <ac:chgData name="庞 垚夫" userId="0f0109ef91b7223a" providerId="LiveId" clId="{E5A9F736-9AFF-446B-9C50-5A98C72B2107}" dt="2022-04-22T15:21:01.480" v="737"/>
          <ac:inkMkLst>
            <pc:docMk/>
            <pc:sldMk cId="2559884061" sldId="505"/>
            <ac:inkMk id="16" creationId="{AF54900A-7BB3-457D-8D90-04154E356D7B}"/>
          </ac:inkMkLst>
        </pc:inkChg>
        <pc:inkChg chg="add del">
          <ac:chgData name="庞 垚夫" userId="0f0109ef91b7223a" providerId="LiveId" clId="{E5A9F736-9AFF-446B-9C50-5A98C72B2107}" dt="2022-04-22T15:21:01.482" v="738"/>
          <ac:inkMkLst>
            <pc:docMk/>
            <pc:sldMk cId="2559884061" sldId="505"/>
            <ac:inkMk id="17" creationId="{A08B3912-76D8-4FFB-90FF-EADC90217A56}"/>
          </ac:inkMkLst>
        </pc:inkChg>
        <pc:inkChg chg="add del">
          <ac:chgData name="庞 垚夫" userId="0f0109ef91b7223a" providerId="LiveId" clId="{E5A9F736-9AFF-446B-9C50-5A98C72B2107}" dt="2022-04-22T15:21:01.485" v="740"/>
          <ac:inkMkLst>
            <pc:docMk/>
            <pc:sldMk cId="2559884061" sldId="505"/>
            <ac:inkMk id="18" creationId="{47A4062E-D8A2-44EC-947F-C887079425FE}"/>
          </ac:inkMkLst>
        </pc:inkChg>
        <pc:inkChg chg="add del">
          <ac:chgData name="庞 垚夫" userId="0f0109ef91b7223a" providerId="LiveId" clId="{E5A9F736-9AFF-446B-9C50-5A98C72B2107}" dt="2022-04-22T15:21:01.497" v="749"/>
          <ac:inkMkLst>
            <pc:docMk/>
            <pc:sldMk cId="2559884061" sldId="505"/>
            <ac:inkMk id="19" creationId="{7ADEC490-9DA7-44CD-97E5-EE88C10CD731}"/>
          </ac:inkMkLst>
        </pc:inkChg>
        <pc:inkChg chg="add del">
          <ac:chgData name="庞 垚夫" userId="0f0109ef91b7223a" providerId="LiveId" clId="{E5A9F736-9AFF-446B-9C50-5A98C72B2107}" dt="2022-04-22T15:21:01.497" v="748"/>
          <ac:inkMkLst>
            <pc:docMk/>
            <pc:sldMk cId="2559884061" sldId="505"/>
            <ac:inkMk id="20" creationId="{25B36ECF-123B-4E2D-9D59-E777DAD707CC}"/>
          </ac:inkMkLst>
        </pc:inkChg>
        <pc:inkChg chg="add del">
          <ac:chgData name="庞 垚夫" userId="0f0109ef91b7223a" providerId="LiveId" clId="{E5A9F736-9AFF-446B-9C50-5A98C72B2107}" dt="2022-04-22T15:21:01.485" v="741"/>
          <ac:inkMkLst>
            <pc:docMk/>
            <pc:sldMk cId="2559884061" sldId="505"/>
            <ac:inkMk id="21" creationId="{29808D06-462E-4954-BE1F-8EC65BE456C3}"/>
          </ac:inkMkLst>
        </pc:inkChg>
        <pc:inkChg chg="add del">
          <ac:chgData name="庞 垚夫" userId="0f0109ef91b7223a" providerId="LiveId" clId="{E5A9F736-9AFF-446B-9C50-5A98C72B2107}" dt="2022-04-22T15:21:01.485" v="743"/>
          <ac:inkMkLst>
            <pc:docMk/>
            <pc:sldMk cId="2559884061" sldId="505"/>
            <ac:inkMk id="22" creationId="{48CC061E-19F4-4993-A14F-DE25DDD83C3A}"/>
          </ac:inkMkLst>
        </pc:inkChg>
        <pc:inkChg chg="add del">
          <ac:chgData name="庞 垚夫" userId="0f0109ef91b7223a" providerId="LiveId" clId="{E5A9F736-9AFF-446B-9C50-5A98C72B2107}" dt="2022-04-22T15:21:01.493" v="746"/>
          <ac:inkMkLst>
            <pc:docMk/>
            <pc:sldMk cId="2559884061" sldId="505"/>
            <ac:inkMk id="23" creationId="{E64B8FF6-9363-441B-A1A0-23E15CC0D5E3}"/>
          </ac:inkMkLst>
        </pc:inkChg>
        <pc:inkChg chg="add del">
          <ac:chgData name="庞 垚夫" userId="0f0109ef91b7223a" providerId="LiveId" clId="{E5A9F736-9AFF-446B-9C50-5A98C72B2107}" dt="2022-04-22T15:21:01.497" v="755"/>
          <ac:inkMkLst>
            <pc:docMk/>
            <pc:sldMk cId="2559884061" sldId="505"/>
            <ac:inkMk id="24" creationId="{95FD21E0-7F24-4B66-9ED4-DC897DACDC22}"/>
          </ac:inkMkLst>
        </pc:inkChg>
        <pc:inkChg chg="add del">
          <ac:chgData name="庞 垚夫" userId="0f0109ef91b7223a" providerId="LiveId" clId="{E5A9F736-9AFF-446B-9C50-5A98C72B2107}" dt="2022-04-22T15:21:01.497" v="753"/>
          <ac:inkMkLst>
            <pc:docMk/>
            <pc:sldMk cId="2559884061" sldId="505"/>
            <ac:inkMk id="25" creationId="{35A0A32F-F75E-463C-84EF-26912C259FAA}"/>
          </ac:inkMkLst>
        </pc:inkChg>
        <pc:inkChg chg="add del">
          <ac:chgData name="庞 垚夫" userId="0f0109ef91b7223a" providerId="LiveId" clId="{E5A9F736-9AFF-446B-9C50-5A98C72B2107}" dt="2022-04-22T15:21:01.497" v="752"/>
          <ac:inkMkLst>
            <pc:docMk/>
            <pc:sldMk cId="2559884061" sldId="505"/>
            <ac:inkMk id="26" creationId="{973905C7-7849-4049-A814-5FD1468F28DF}"/>
          </ac:inkMkLst>
        </pc:inkChg>
        <pc:inkChg chg="add del">
          <ac:chgData name="庞 垚夫" userId="0f0109ef91b7223a" providerId="LiveId" clId="{E5A9F736-9AFF-446B-9C50-5A98C72B2107}" dt="2022-04-22T15:21:01.497" v="750"/>
          <ac:inkMkLst>
            <pc:docMk/>
            <pc:sldMk cId="2559884061" sldId="505"/>
            <ac:inkMk id="27" creationId="{6226CC89-A189-4B34-9720-DEBD5DE40530}"/>
          </ac:inkMkLst>
        </pc:inkChg>
        <pc:inkChg chg="add del">
          <ac:chgData name="庞 垚夫" userId="0f0109ef91b7223a" providerId="LiveId" clId="{E5A9F736-9AFF-446B-9C50-5A98C72B2107}" dt="2022-04-22T15:21:01.485" v="742"/>
          <ac:inkMkLst>
            <pc:docMk/>
            <pc:sldMk cId="2559884061" sldId="505"/>
            <ac:inkMk id="28" creationId="{8321C9E7-0DE7-4021-B93A-658F1204F044}"/>
          </ac:inkMkLst>
        </pc:inkChg>
        <pc:inkChg chg="add del">
          <ac:chgData name="庞 垚夫" userId="0f0109ef91b7223a" providerId="LiveId" clId="{E5A9F736-9AFF-446B-9C50-5A98C72B2107}" dt="2022-04-22T15:21:01.497" v="754"/>
          <ac:inkMkLst>
            <pc:docMk/>
            <pc:sldMk cId="2559884061" sldId="505"/>
            <ac:inkMk id="29" creationId="{A51E70B1-C916-4440-B9F4-D4C5C390A1B7}"/>
          </ac:inkMkLst>
        </pc:inkChg>
        <pc:inkChg chg="add mod">
          <ac:chgData name="庞 垚夫" userId="0f0109ef91b7223a" providerId="LiveId" clId="{E5A9F736-9AFF-446B-9C50-5A98C72B2107}" dt="2022-04-22T15:30:15.454" v="792"/>
          <ac:inkMkLst>
            <pc:docMk/>
            <pc:sldMk cId="2559884061" sldId="505"/>
            <ac:inkMk id="30" creationId="{B4D1D062-105F-461A-AEE0-90D083C06CAE}"/>
          </ac:inkMkLst>
        </pc:inkChg>
        <pc:inkChg chg="add mod">
          <ac:chgData name="庞 垚夫" userId="0f0109ef91b7223a" providerId="LiveId" clId="{E5A9F736-9AFF-446B-9C50-5A98C72B2107}" dt="2022-04-22T15:30:15.454" v="792"/>
          <ac:inkMkLst>
            <pc:docMk/>
            <pc:sldMk cId="2559884061" sldId="505"/>
            <ac:inkMk id="31" creationId="{14FC8F52-29C8-4891-8554-9F55FE92AE80}"/>
          </ac:inkMkLst>
        </pc:inkChg>
        <pc:inkChg chg="add mod">
          <ac:chgData name="庞 垚夫" userId="0f0109ef91b7223a" providerId="LiveId" clId="{E5A9F736-9AFF-446B-9C50-5A98C72B2107}" dt="2022-04-22T15:30:15.454" v="792"/>
          <ac:inkMkLst>
            <pc:docMk/>
            <pc:sldMk cId="2559884061" sldId="505"/>
            <ac:inkMk id="33" creationId="{244EDE07-D7B1-45CD-B159-EE099F5ED64C}"/>
          </ac:inkMkLst>
        </pc:inkChg>
        <pc:inkChg chg="add mod">
          <ac:chgData name="庞 垚夫" userId="0f0109ef91b7223a" providerId="LiveId" clId="{E5A9F736-9AFF-446B-9C50-5A98C72B2107}" dt="2022-04-22T15:30:15.454" v="792"/>
          <ac:inkMkLst>
            <pc:docMk/>
            <pc:sldMk cId="2559884061" sldId="505"/>
            <ac:inkMk id="34" creationId="{5454226C-7AD0-4881-B814-D8DE2F3B3930}"/>
          </ac:inkMkLst>
        </pc:inkChg>
        <pc:inkChg chg="add mod">
          <ac:chgData name="庞 垚夫" userId="0f0109ef91b7223a" providerId="LiveId" clId="{E5A9F736-9AFF-446B-9C50-5A98C72B2107}" dt="2022-04-22T15:30:15.454" v="792"/>
          <ac:inkMkLst>
            <pc:docMk/>
            <pc:sldMk cId="2559884061" sldId="505"/>
            <ac:inkMk id="35" creationId="{86B0E566-3AD0-40E7-BF81-2B4D578DD2B3}"/>
          </ac:inkMkLst>
        </pc:inkChg>
        <pc:inkChg chg="add del mod">
          <ac:chgData name="庞 垚夫" userId="0f0109ef91b7223a" providerId="LiveId" clId="{E5A9F736-9AFF-446B-9C50-5A98C72B2107}" dt="2022-04-22T15:29:37.047" v="770"/>
          <ac:inkMkLst>
            <pc:docMk/>
            <pc:sldMk cId="2559884061" sldId="505"/>
            <ac:inkMk id="36" creationId="{7DB3E468-D2BB-40EC-9783-494A05EA2589}"/>
          </ac:inkMkLst>
        </pc:inkChg>
        <pc:inkChg chg="add del mod">
          <ac:chgData name="庞 垚夫" userId="0f0109ef91b7223a" providerId="LiveId" clId="{E5A9F736-9AFF-446B-9C50-5A98C72B2107}" dt="2022-04-22T15:29:35.697" v="767"/>
          <ac:inkMkLst>
            <pc:docMk/>
            <pc:sldMk cId="2559884061" sldId="505"/>
            <ac:inkMk id="37" creationId="{848C9A91-486D-44EC-910A-70E64D9F330D}"/>
          </ac:inkMkLst>
        </pc:inkChg>
        <pc:inkChg chg="add del mod">
          <ac:chgData name="庞 垚夫" userId="0f0109ef91b7223a" providerId="LiveId" clId="{E5A9F736-9AFF-446B-9C50-5A98C72B2107}" dt="2022-04-22T15:29:37.047" v="769"/>
          <ac:inkMkLst>
            <pc:docMk/>
            <pc:sldMk cId="2559884061" sldId="505"/>
            <ac:inkMk id="38" creationId="{1117FE33-3A82-4F6C-9DE9-69B3EC7DB120}"/>
          </ac:inkMkLst>
        </pc:inkChg>
        <pc:inkChg chg="add del mod">
          <ac:chgData name="庞 垚夫" userId="0f0109ef91b7223a" providerId="LiveId" clId="{E5A9F736-9AFF-446B-9C50-5A98C72B2107}" dt="2022-04-22T15:29:37.046" v="768"/>
          <ac:inkMkLst>
            <pc:docMk/>
            <pc:sldMk cId="2559884061" sldId="505"/>
            <ac:inkMk id="39" creationId="{61BBB9E9-7125-4F73-84EF-59A24F1AB205}"/>
          </ac:inkMkLst>
        </pc:inkChg>
        <pc:inkChg chg="add mod">
          <ac:chgData name="庞 垚夫" userId="0f0109ef91b7223a" providerId="LiveId" clId="{E5A9F736-9AFF-446B-9C50-5A98C72B2107}" dt="2022-04-22T15:30:15.454" v="792"/>
          <ac:inkMkLst>
            <pc:docMk/>
            <pc:sldMk cId="2559884061" sldId="505"/>
            <ac:inkMk id="41" creationId="{F24462F5-EA14-49BF-A55C-C12D335E4628}"/>
          </ac:inkMkLst>
        </pc:inkChg>
        <pc:inkChg chg="add mod">
          <ac:chgData name="庞 垚夫" userId="0f0109ef91b7223a" providerId="LiveId" clId="{E5A9F736-9AFF-446B-9C50-5A98C72B2107}" dt="2022-04-22T15:30:15.454" v="792"/>
          <ac:inkMkLst>
            <pc:docMk/>
            <pc:sldMk cId="2559884061" sldId="505"/>
            <ac:inkMk id="42" creationId="{8C3AFB2A-9AAB-49E1-93C3-1710CCFEDD76}"/>
          </ac:inkMkLst>
        </pc:inkChg>
        <pc:inkChg chg="add mod">
          <ac:chgData name="庞 垚夫" userId="0f0109ef91b7223a" providerId="LiveId" clId="{E5A9F736-9AFF-446B-9C50-5A98C72B2107}" dt="2022-04-22T15:30:15.454" v="792"/>
          <ac:inkMkLst>
            <pc:docMk/>
            <pc:sldMk cId="2559884061" sldId="505"/>
            <ac:inkMk id="43" creationId="{DA0F089D-34C4-41EE-AABB-4EBBA2A5C5E7}"/>
          </ac:inkMkLst>
        </pc:inkChg>
        <pc:inkChg chg="add mod">
          <ac:chgData name="庞 垚夫" userId="0f0109ef91b7223a" providerId="LiveId" clId="{E5A9F736-9AFF-446B-9C50-5A98C72B2107}" dt="2022-04-22T15:30:15.454" v="792"/>
          <ac:inkMkLst>
            <pc:docMk/>
            <pc:sldMk cId="2559884061" sldId="505"/>
            <ac:inkMk id="44" creationId="{FB277775-EAD3-4973-80DC-07D8DD9D057E}"/>
          </ac:inkMkLst>
        </pc:inkChg>
        <pc:inkChg chg="add mod">
          <ac:chgData name="庞 垚夫" userId="0f0109ef91b7223a" providerId="LiveId" clId="{E5A9F736-9AFF-446B-9C50-5A98C72B2107}" dt="2022-04-22T15:30:15.454" v="792"/>
          <ac:inkMkLst>
            <pc:docMk/>
            <pc:sldMk cId="2559884061" sldId="505"/>
            <ac:inkMk id="45" creationId="{526BDCCA-7F4C-4987-BC06-8825284B7C1B}"/>
          </ac:inkMkLst>
        </pc:inkChg>
        <pc:inkChg chg="add mod">
          <ac:chgData name="庞 垚夫" userId="0f0109ef91b7223a" providerId="LiveId" clId="{E5A9F736-9AFF-446B-9C50-5A98C72B2107}" dt="2022-04-22T15:30:15.454" v="792"/>
          <ac:inkMkLst>
            <pc:docMk/>
            <pc:sldMk cId="2559884061" sldId="505"/>
            <ac:inkMk id="46" creationId="{AA2AB668-7AD5-40F4-9BF6-B0B75D62B59F}"/>
          </ac:inkMkLst>
        </pc:inkChg>
        <pc:inkChg chg="add mod">
          <ac:chgData name="庞 垚夫" userId="0f0109ef91b7223a" providerId="LiveId" clId="{E5A9F736-9AFF-446B-9C50-5A98C72B2107}" dt="2022-04-22T15:30:15.454" v="792"/>
          <ac:inkMkLst>
            <pc:docMk/>
            <pc:sldMk cId="2559884061" sldId="505"/>
            <ac:inkMk id="47" creationId="{0B1CA2F2-BB92-46F9-8B2D-90019B8C9C92}"/>
          </ac:inkMkLst>
        </pc:inkChg>
        <pc:inkChg chg="add mod">
          <ac:chgData name="庞 垚夫" userId="0f0109ef91b7223a" providerId="LiveId" clId="{E5A9F736-9AFF-446B-9C50-5A98C72B2107}" dt="2022-04-22T15:30:15.454" v="792"/>
          <ac:inkMkLst>
            <pc:docMk/>
            <pc:sldMk cId="2559884061" sldId="505"/>
            <ac:inkMk id="49" creationId="{AAC29234-D1A8-4BF4-8AA3-9A65BF634C22}"/>
          </ac:inkMkLst>
        </pc:inkChg>
        <pc:inkChg chg="add mod">
          <ac:chgData name="庞 垚夫" userId="0f0109ef91b7223a" providerId="LiveId" clId="{E5A9F736-9AFF-446B-9C50-5A98C72B2107}" dt="2022-04-22T15:30:15.454" v="792"/>
          <ac:inkMkLst>
            <pc:docMk/>
            <pc:sldMk cId="2559884061" sldId="505"/>
            <ac:inkMk id="50" creationId="{6128BA0B-E7CA-46D9-A3CE-8D1498EAB2B8}"/>
          </ac:inkMkLst>
        </pc:inkChg>
        <pc:inkChg chg="add mod">
          <ac:chgData name="庞 垚夫" userId="0f0109ef91b7223a" providerId="LiveId" clId="{E5A9F736-9AFF-446B-9C50-5A98C72B2107}" dt="2022-04-22T15:30:15.454" v="792"/>
          <ac:inkMkLst>
            <pc:docMk/>
            <pc:sldMk cId="2559884061" sldId="505"/>
            <ac:inkMk id="51" creationId="{DB341768-1781-43D3-8B3A-5AEF0F557BCC}"/>
          </ac:inkMkLst>
        </pc:inkChg>
        <pc:inkChg chg="add mod">
          <ac:chgData name="庞 垚夫" userId="0f0109ef91b7223a" providerId="LiveId" clId="{E5A9F736-9AFF-446B-9C50-5A98C72B2107}" dt="2022-04-22T15:30:15.454" v="792"/>
          <ac:inkMkLst>
            <pc:docMk/>
            <pc:sldMk cId="2559884061" sldId="505"/>
            <ac:inkMk id="52" creationId="{672B8345-FC2A-4A1E-BD33-3522C4FAA7C4}"/>
          </ac:inkMkLst>
        </pc:inkChg>
        <pc:inkChg chg="add mod">
          <ac:chgData name="庞 垚夫" userId="0f0109ef91b7223a" providerId="LiveId" clId="{E5A9F736-9AFF-446B-9C50-5A98C72B2107}" dt="2022-04-22T15:30:15.454" v="792"/>
          <ac:inkMkLst>
            <pc:docMk/>
            <pc:sldMk cId="2559884061" sldId="505"/>
            <ac:inkMk id="53" creationId="{46198549-7CC2-4637-90A1-4642ADA65664}"/>
          </ac:inkMkLst>
        </pc:inkChg>
        <pc:inkChg chg="add mod">
          <ac:chgData name="庞 垚夫" userId="0f0109ef91b7223a" providerId="LiveId" clId="{E5A9F736-9AFF-446B-9C50-5A98C72B2107}" dt="2022-04-22T15:30:15.454" v="792"/>
          <ac:inkMkLst>
            <pc:docMk/>
            <pc:sldMk cId="2559884061" sldId="505"/>
            <ac:inkMk id="54" creationId="{BA29D44A-5D31-43BF-AC99-E62A7E78F4C5}"/>
          </ac:inkMkLst>
        </pc:inkChg>
        <pc:inkChg chg="add mod">
          <ac:chgData name="庞 垚夫" userId="0f0109ef91b7223a" providerId="LiveId" clId="{E5A9F736-9AFF-446B-9C50-5A98C72B2107}" dt="2022-04-22T16:01:38.646" v="1748" actId="1076"/>
          <ac:inkMkLst>
            <pc:docMk/>
            <pc:sldMk cId="2559884061" sldId="505"/>
            <ac:inkMk id="56" creationId="{11816967-6F94-4116-8B8E-C8371D6CEAFD}"/>
          </ac:inkMkLst>
        </pc:inkChg>
        <pc:inkChg chg="add mod">
          <ac:chgData name="庞 垚夫" userId="0f0109ef91b7223a" providerId="LiveId" clId="{E5A9F736-9AFF-446B-9C50-5A98C72B2107}" dt="2022-04-22T16:01:34.051" v="1747" actId="1076"/>
          <ac:inkMkLst>
            <pc:docMk/>
            <pc:sldMk cId="2559884061" sldId="505"/>
            <ac:inkMk id="58" creationId="{81E7C16B-BD71-4FE8-A907-D9F4DD845139}"/>
          </ac:inkMkLst>
        </pc:inkChg>
        <pc:inkChg chg="add mod">
          <ac:chgData name="庞 垚夫" userId="0f0109ef91b7223a" providerId="LiveId" clId="{E5A9F736-9AFF-446B-9C50-5A98C72B2107}" dt="2022-04-22T15:30:15.454" v="792"/>
          <ac:inkMkLst>
            <pc:docMk/>
            <pc:sldMk cId="2559884061" sldId="505"/>
            <ac:inkMk id="60" creationId="{F32F2CB1-43E6-484C-882A-BFC60C5097F1}"/>
          </ac:inkMkLst>
        </pc:inkChg>
        <pc:inkChg chg="add mod">
          <ac:chgData name="庞 垚夫" userId="0f0109ef91b7223a" providerId="LiveId" clId="{E5A9F736-9AFF-446B-9C50-5A98C72B2107}" dt="2022-04-22T15:30:15.454" v="792"/>
          <ac:inkMkLst>
            <pc:docMk/>
            <pc:sldMk cId="2559884061" sldId="505"/>
            <ac:inkMk id="61" creationId="{5C1FF490-DD11-460F-A08F-0252951D00C4}"/>
          </ac:inkMkLst>
        </pc:inkChg>
        <pc:inkChg chg="add del mod">
          <ac:chgData name="庞 垚夫" userId="0f0109ef91b7223a" providerId="LiveId" clId="{E5A9F736-9AFF-446B-9C50-5A98C72B2107}" dt="2022-04-22T16:07:20.078" v="1788"/>
          <ac:inkMkLst>
            <pc:docMk/>
            <pc:sldMk cId="2559884061" sldId="505"/>
            <ac:inkMk id="63" creationId="{A17D963E-8763-4630-B75A-0CC925159001}"/>
          </ac:inkMkLst>
        </pc:inkChg>
        <pc:inkChg chg="add del mod">
          <ac:chgData name="庞 垚夫" userId="0f0109ef91b7223a" providerId="LiveId" clId="{E5A9F736-9AFF-446B-9C50-5A98C72B2107}" dt="2022-04-22T16:07:18.522" v="1786"/>
          <ac:inkMkLst>
            <pc:docMk/>
            <pc:sldMk cId="2559884061" sldId="505"/>
            <ac:inkMk id="64" creationId="{176FFB07-0A20-450E-A1FD-77D2979022A2}"/>
          </ac:inkMkLst>
        </pc:inkChg>
        <pc:inkChg chg="add del mod">
          <ac:chgData name="庞 垚夫" userId="0f0109ef91b7223a" providerId="LiveId" clId="{E5A9F736-9AFF-446B-9C50-5A98C72B2107}" dt="2022-04-22T16:07:18.525" v="1787"/>
          <ac:inkMkLst>
            <pc:docMk/>
            <pc:sldMk cId="2559884061" sldId="505"/>
            <ac:inkMk id="65" creationId="{C7FAA480-A411-4482-AF52-326653B2F695}"/>
          </ac:inkMkLst>
        </pc:inkChg>
        <pc:inkChg chg="add mod">
          <ac:chgData name="庞 垚夫" userId="0f0109ef91b7223a" providerId="LiveId" clId="{E5A9F736-9AFF-446B-9C50-5A98C72B2107}" dt="2022-04-22T16:07:20.078" v="1788"/>
          <ac:inkMkLst>
            <pc:docMk/>
            <pc:sldMk cId="2559884061" sldId="505"/>
            <ac:inkMk id="67" creationId="{822831FF-1A2D-41A9-A920-EF0E17731A12}"/>
          </ac:inkMkLst>
        </pc:inkChg>
        <pc:inkChg chg="add mod">
          <ac:chgData name="庞 垚夫" userId="0f0109ef91b7223a" providerId="LiveId" clId="{E5A9F736-9AFF-446B-9C50-5A98C72B2107}" dt="2022-04-22T16:07:20.078" v="1788"/>
          <ac:inkMkLst>
            <pc:docMk/>
            <pc:sldMk cId="2559884061" sldId="505"/>
            <ac:inkMk id="68" creationId="{BDB37CD0-CAF6-40E8-872E-503D5193D46E}"/>
          </ac:inkMkLst>
        </pc:inkChg>
        <pc:inkChg chg="add mod">
          <ac:chgData name="庞 垚夫" userId="0f0109ef91b7223a" providerId="LiveId" clId="{E5A9F736-9AFF-446B-9C50-5A98C72B2107}" dt="2022-04-22T16:07:20.078" v="1788"/>
          <ac:inkMkLst>
            <pc:docMk/>
            <pc:sldMk cId="2559884061" sldId="505"/>
            <ac:inkMk id="69" creationId="{D96B6F4A-7E21-48A3-B0B8-08ED64666EDA}"/>
          </ac:inkMkLst>
        </pc:inkChg>
        <pc:inkChg chg="add mod">
          <ac:chgData name="庞 垚夫" userId="0f0109ef91b7223a" providerId="LiveId" clId="{E5A9F736-9AFF-446B-9C50-5A98C72B2107}" dt="2022-04-22T16:07:20.078" v="1788"/>
          <ac:inkMkLst>
            <pc:docMk/>
            <pc:sldMk cId="2559884061" sldId="505"/>
            <ac:inkMk id="70" creationId="{56B86A66-6B9A-4F53-AED7-D6185636768B}"/>
          </ac:inkMkLst>
        </pc:inkChg>
        <pc:inkChg chg="add mod">
          <ac:chgData name="庞 垚夫" userId="0f0109ef91b7223a" providerId="LiveId" clId="{E5A9F736-9AFF-446B-9C50-5A98C72B2107}" dt="2022-04-22T16:07:20.078" v="1788"/>
          <ac:inkMkLst>
            <pc:docMk/>
            <pc:sldMk cId="2559884061" sldId="505"/>
            <ac:inkMk id="71" creationId="{820A710B-BA03-4FDA-A664-3F9ABBEF7AD1}"/>
          </ac:inkMkLst>
        </pc:inkChg>
        <pc:inkChg chg="add mod">
          <ac:chgData name="庞 垚夫" userId="0f0109ef91b7223a" providerId="LiveId" clId="{E5A9F736-9AFF-446B-9C50-5A98C72B2107}" dt="2022-04-22T16:07:20.078" v="1788"/>
          <ac:inkMkLst>
            <pc:docMk/>
            <pc:sldMk cId="2559884061" sldId="505"/>
            <ac:inkMk id="72" creationId="{AAB396A0-747E-43DC-97D8-83B417437B79}"/>
          </ac:inkMkLst>
        </pc:inkChg>
        <pc:inkChg chg="add mod">
          <ac:chgData name="庞 垚夫" userId="0f0109ef91b7223a" providerId="LiveId" clId="{E5A9F736-9AFF-446B-9C50-5A98C72B2107}" dt="2022-04-22T15:31:18.753" v="805"/>
          <ac:inkMkLst>
            <pc:docMk/>
            <pc:sldMk cId="2559884061" sldId="505"/>
            <ac:inkMk id="73" creationId="{DB1AF610-E6C2-4D65-8D54-F3509454A1D6}"/>
          </ac:inkMkLst>
        </pc:inkChg>
        <pc:inkChg chg="add mod">
          <ac:chgData name="庞 垚夫" userId="0f0109ef91b7223a" providerId="LiveId" clId="{E5A9F736-9AFF-446B-9C50-5A98C72B2107}" dt="2022-04-22T15:31:18.753" v="805"/>
          <ac:inkMkLst>
            <pc:docMk/>
            <pc:sldMk cId="2559884061" sldId="505"/>
            <ac:inkMk id="74" creationId="{74B2F1B2-F79C-408C-A571-B18B1F663224}"/>
          </ac:inkMkLst>
        </pc:inkChg>
        <pc:inkChg chg="add mod">
          <ac:chgData name="庞 垚夫" userId="0f0109ef91b7223a" providerId="LiveId" clId="{E5A9F736-9AFF-446B-9C50-5A98C72B2107}" dt="2022-04-22T15:31:27.742" v="810"/>
          <ac:inkMkLst>
            <pc:docMk/>
            <pc:sldMk cId="2559884061" sldId="505"/>
            <ac:inkMk id="77" creationId="{1D9A76F9-778B-45DD-9136-DA2F09EEE356}"/>
          </ac:inkMkLst>
        </pc:inkChg>
        <pc:inkChg chg="add mod">
          <ac:chgData name="庞 垚夫" userId="0f0109ef91b7223a" providerId="LiveId" clId="{E5A9F736-9AFF-446B-9C50-5A98C72B2107}" dt="2022-04-22T15:31:27.742" v="810"/>
          <ac:inkMkLst>
            <pc:docMk/>
            <pc:sldMk cId="2559884061" sldId="505"/>
            <ac:inkMk id="78" creationId="{E9AD9E5B-B19C-4331-B37A-F56B2395A0E6}"/>
          </ac:inkMkLst>
        </pc:inkChg>
        <pc:inkChg chg="add mod">
          <ac:chgData name="庞 垚夫" userId="0f0109ef91b7223a" providerId="LiveId" clId="{E5A9F736-9AFF-446B-9C50-5A98C72B2107}" dt="2022-04-22T15:31:27.742" v="810"/>
          <ac:inkMkLst>
            <pc:docMk/>
            <pc:sldMk cId="2559884061" sldId="505"/>
            <ac:inkMk id="79" creationId="{B7F01A30-55D2-4DED-9BE8-D3B4253DBA3A}"/>
          </ac:inkMkLst>
        </pc:inkChg>
        <pc:inkChg chg="add mod">
          <ac:chgData name="庞 垚夫" userId="0f0109ef91b7223a" providerId="LiveId" clId="{E5A9F736-9AFF-446B-9C50-5A98C72B2107}" dt="2022-04-22T15:31:27.742" v="810"/>
          <ac:inkMkLst>
            <pc:docMk/>
            <pc:sldMk cId="2559884061" sldId="505"/>
            <ac:inkMk id="80" creationId="{8CE806CE-D127-4205-B40D-FD1671040DBB}"/>
          </ac:inkMkLst>
        </pc:inkChg>
        <pc:inkChg chg="add del mod">
          <ac:chgData name="庞 垚夫" userId="0f0109ef91b7223a" providerId="LiveId" clId="{E5A9F736-9AFF-446B-9C50-5A98C72B2107}" dt="2022-04-22T16:07:33.557" v="1796"/>
          <ac:inkMkLst>
            <pc:docMk/>
            <pc:sldMk cId="2559884061" sldId="505"/>
            <ac:inkMk id="82" creationId="{E66765A2-F3C3-4788-A251-2B2EDED81AD0}"/>
          </ac:inkMkLst>
        </pc:inkChg>
        <pc:inkChg chg="add del mod">
          <ac:chgData name="庞 垚夫" userId="0f0109ef91b7223a" providerId="LiveId" clId="{E5A9F736-9AFF-446B-9C50-5A98C72B2107}" dt="2022-04-22T16:07:33.557" v="1794"/>
          <ac:inkMkLst>
            <pc:docMk/>
            <pc:sldMk cId="2559884061" sldId="505"/>
            <ac:inkMk id="83" creationId="{2F4E8F1A-FB81-4BF7-AC22-B054AF0EB08D}"/>
          </ac:inkMkLst>
        </pc:inkChg>
        <pc:inkChg chg="add del mod">
          <ac:chgData name="庞 垚夫" userId="0f0109ef91b7223a" providerId="LiveId" clId="{E5A9F736-9AFF-446B-9C50-5A98C72B2107}" dt="2022-04-22T16:07:33.557" v="1795"/>
          <ac:inkMkLst>
            <pc:docMk/>
            <pc:sldMk cId="2559884061" sldId="505"/>
            <ac:inkMk id="84" creationId="{A03FCCD5-1655-4420-A58B-8A05E66D8BDE}"/>
          </ac:inkMkLst>
        </pc:inkChg>
        <pc:inkChg chg="add del mod">
          <ac:chgData name="庞 垚夫" userId="0f0109ef91b7223a" providerId="LiveId" clId="{E5A9F736-9AFF-446B-9C50-5A98C72B2107}" dt="2022-04-22T16:07:33.556" v="1793"/>
          <ac:inkMkLst>
            <pc:docMk/>
            <pc:sldMk cId="2559884061" sldId="505"/>
            <ac:inkMk id="85" creationId="{F712282E-A14D-44C1-A940-E571A26096DD}"/>
          </ac:inkMkLst>
        </pc:inkChg>
        <pc:inkChg chg="add del mod">
          <ac:chgData name="庞 垚夫" userId="0f0109ef91b7223a" providerId="LiveId" clId="{E5A9F736-9AFF-446B-9C50-5A98C72B2107}" dt="2022-04-22T16:07:44.613" v="1802"/>
          <ac:inkMkLst>
            <pc:docMk/>
            <pc:sldMk cId="2559884061" sldId="505"/>
            <ac:inkMk id="87" creationId="{9EAB8BA9-E8D9-434A-A75D-5744D132D745}"/>
          </ac:inkMkLst>
        </pc:inkChg>
        <pc:inkChg chg="add del mod">
          <ac:chgData name="庞 垚夫" userId="0f0109ef91b7223a" providerId="LiveId" clId="{E5A9F736-9AFF-446B-9C50-5A98C72B2107}" dt="2022-04-22T16:07:44.623" v="1805"/>
          <ac:inkMkLst>
            <pc:docMk/>
            <pc:sldMk cId="2559884061" sldId="505"/>
            <ac:inkMk id="88" creationId="{8B782AA1-485C-487E-B16C-287412657F19}"/>
          </ac:inkMkLst>
        </pc:inkChg>
        <pc:inkChg chg="add del mod">
          <ac:chgData name="庞 垚夫" userId="0f0109ef91b7223a" providerId="LiveId" clId="{E5A9F736-9AFF-446B-9C50-5A98C72B2107}" dt="2022-04-22T16:07:44.619" v="1803"/>
          <ac:inkMkLst>
            <pc:docMk/>
            <pc:sldMk cId="2559884061" sldId="505"/>
            <ac:inkMk id="89" creationId="{9C3992E8-DCA4-4DDA-9748-AA7F7C272194}"/>
          </ac:inkMkLst>
        </pc:inkChg>
        <pc:inkChg chg="add del mod">
          <ac:chgData name="庞 垚夫" userId="0f0109ef91b7223a" providerId="LiveId" clId="{E5A9F736-9AFF-446B-9C50-5A98C72B2107}" dt="2022-04-22T16:07:44.621" v="1804"/>
          <ac:inkMkLst>
            <pc:docMk/>
            <pc:sldMk cId="2559884061" sldId="505"/>
            <ac:inkMk id="90" creationId="{A6301794-F034-488C-8BEC-04D8B62073EC}"/>
          </ac:inkMkLst>
        </pc:inkChg>
        <pc:inkChg chg="add del mod">
          <ac:chgData name="庞 垚夫" userId="0f0109ef91b7223a" providerId="LiveId" clId="{E5A9F736-9AFF-446B-9C50-5A98C72B2107}" dt="2022-04-22T15:33:10.499" v="837"/>
          <ac:inkMkLst>
            <pc:docMk/>
            <pc:sldMk cId="2559884061" sldId="505"/>
            <ac:inkMk id="93" creationId="{3C6AC6CB-BA6B-4364-953D-DD4940A5D5C1}"/>
          </ac:inkMkLst>
        </pc:inkChg>
        <pc:inkChg chg="add del mod">
          <ac:chgData name="庞 垚夫" userId="0f0109ef91b7223a" providerId="LiveId" clId="{E5A9F736-9AFF-446B-9C50-5A98C72B2107}" dt="2022-04-22T16:08:31.158" v="1813"/>
          <ac:inkMkLst>
            <pc:docMk/>
            <pc:sldMk cId="2559884061" sldId="505"/>
            <ac:inkMk id="94" creationId="{64634D2E-A65C-4878-A175-A31EF29E9D09}"/>
          </ac:inkMkLst>
        </pc:inkChg>
        <pc:inkChg chg="add del mod">
          <ac:chgData name="庞 垚夫" userId="0f0109ef91b7223a" providerId="LiveId" clId="{E5A9F736-9AFF-446B-9C50-5A98C72B2107}" dt="2022-04-22T16:08:31.158" v="1814"/>
          <ac:inkMkLst>
            <pc:docMk/>
            <pc:sldMk cId="2559884061" sldId="505"/>
            <ac:inkMk id="96" creationId="{4372C71E-ACBC-4B99-9ECF-7A2597B87F82}"/>
          </ac:inkMkLst>
        </pc:inkChg>
        <pc:inkChg chg="add del mod">
          <ac:chgData name="庞 垚夫" userId="0f0109ef91b7223a" providerId="LiveId" clId="{E5A9F736-9AFF-446B-9C50-5A98C72B2107}" dt="2022-04-22T16:08:31.158" v="1812"/>
          <ac:inkMkLst>
            <pc:docMk/>
            <pc:sldMk cId="2559884061" sldId="505"/>
            <ac:inkMk id="97" creationId="{0C2F985C-B4B5-4F6B-9C8D-635217C608B1}"/>
          </ac:inkMkLst>
        </pc:inkChg>
        <pc:inkChg chg="add mod">
          <ac:chgData name="庞 垚夫" userId="0f0109ef91b7223a" providerId="LiveId" clId="{E5A9F736-9AFF-446B-9C50-5A98C72B2107}" dt="2022-04-22T16:08:54.409" v="1833"/>
          <ac:inkMkLst>
            <pc:docMk/>
            <pc:sldMk cId="2559884061" sldId="505"/>
            <ac:inkMk id="98" creationId="{20B164B6-E600-42D8-9BE9-CB6035C27253}"/>
          </ac:inkMkLst>
        </pc:inkChg>
        <pc:inkChg chg="add mod">
          <ac:chgData name="庞 垚夫" userId="0f0109ef91b7223a" providerId="LiveId" clId="{E5A9F736-9AFF-446B-9C50-5A98C72B2107}" dt="2022-04-22T16:08:54.409" v="1833"/>
          <ac:inkMkLst>
            <pc:docMk/>
            <pc:sldMk cId="2559884061" sldId="505"/>
            <ac:inkMk id="99" creationId="{332D4319-9E44-4969-9B07-7A3BA6EC3FA0}"/>
          </ac:inkMkLst>
        </pc:inkChg>
        <pc:inkChg chg="add mod">
          <ac:chgData name="庞 垚夫" userId="0f0109ef91b7223a" providerId="LiveId" clId="{E5A9F736-9AFF-446B-9C50-5A98C72B2107}" dt="2022-04-22T16:08:54.409" v="1833"/>
          <ac:inkMkLst>
            <pc:docMk/>
            <pc:sldMk cId="2559884061" sldId="505"/>
            <ac:inkMk id="102" creationId="{E05283EB-FBC3-464E-9B1A-36CBF0B7867A}"/>
          </ac:inkMkLst>
        </pc:inkChg>
        <pc:inkChg chg="add mod">
          <ac:chgData name="庞 垚夫" userId="0f0109ef91b7223a" providerId="LiveId" clId="{E5A9F736-9AFF-446B-9C50-5A98C72B2107}" dt="2022-04-22T16:08:54.409" v="1833"/>
          <ac:inkMkLst>
            <pc:docMk/>
            <pc:sldMk cId="2559884061" sldId="505"/>
            <ac:inkMk id="103" creationId="{CE9ED2E2-63C4-4655-B0EA-08751C6299FF}"/>
          </ac:inkMkLst>
        </pc:inkChg>
        <pc:inkChg chg="add mod">
          <ac:chgData name="庞 垚夫" userId="0f0109ef91b7223a" providerId="LiveId" clId="{E5A9F736-9AFF-446B-9C50-5A98C72B2107}" dt="2022-04-22T16:08:54.409" v="1833"/>
          <ac:inkMkLst>
            <pc:docMk/>
            <pc:sldMk cId="2559884061" sldId="505"/>
            <ac:inkMk id="104" creationId="{AEFA149A-90F3-441E-B8B3-47ACFB755B0B}"/>
          </ac:inkMkLst>
        </pc:inkChg>
        <pc:inkChg chg="add mod">
          <ac:chgData name="庞 垚夫" userId="0f0109ef91b7223a" providerId="LiveId" clId="{E5A9F736-9AFF-446B-9C50-5A98C72B2107}" dt="2022-04-22T16:08:54.409" v="1833"/>
          <ac:inkMkLst>
            <pc:docMk/>
            <pc:sldMk cId="2559884061" sldId="505"/>
            <ac:inkMk id="105" creationId="{29251827-7171-4288-A884-B39CD48A7A2B}"/>
          </ac:inkMkLst>
        </pc:inkChg>
        <pc:inkChg chg="add del mod">
          <ac:chgData name="庞 垚夫" userId="0f0109ef91b7223a" providerId="LiveId" clId="{E5A9F736-9AFF-446B-9C50-5A98C72B2107}" dt="2022-04-22T15:33:10.499" v="836"/>
          <ac:inkMkLst>
            <pc:docMk/>
            <pc:sldMk cId="2559884061" sldId="505"/>
            <ac:inkMk id="107" creationId="{6D9D50B1-57A4-4981-8CED-8BFD1B7EA5FE}"/>
          </ac:inkMkLst>
        </pc:inkChg>
        <pc:inkChg chg="add del mod">
          <ac:chgData name="庞 垚夫" userId="0f0109ef91b7223a" providerId="LiveId" clId="{E5A9F736-9AFF-446B-9C50-5A98C72B2107}" dt="2022-04-22T15:33:14.539" v="840"/>
          <ac:inkMkLst>
            <pc:docMk/>
            <pc:sldMk cId="2559884061" sldId="505"/>
            <ac:inkMk id="109" creationId="{309C64AF-F7D0-4E9D-B8EE-0DD6F6A3F719}"/>
          </ac:inkMkLst>
        </pc:inkChg>
        <pc:inkChg chg="add del mod">
          <ac:chgData name="庞 垚夫" userId="0f0109ef91b7223a" providerId="LiveId" clId="{E5A9F736-9AFF-446B-9C50-5A98C72B2107}" dt="2022-04-22T16:08:31.157" v="1811"/>
          <ac:inkMkLst>
            <pc:docMk/>
            <pc:sldMk cId="2559884061" sldId="505"/>
            <ac:inkMk id="111" creationId="{05D774CF-6588-4D21-BCE7-FCE9269F0624}"/>
          </ac:inkMkLst>
        </pc:inkChg>
        <pc:inkChg chg="add mod">
          <ac:chgData name="庞 垚夫" userId="0f0109ef91b7223a" providerId="LiveId" clId="{E5A9F736-9AFF-446B-9C50-5A98C72B2107}" dt="2022-04-22T16:08:54.409" v="1833"/>
          <ac:inkMkLst>
            <pc:docMk/>
            <pc:sldMk cId="2559884061" sldId="505"/>
            <ac:inkMk id="113" creationId="{F3D1347E-E22D-4A42-A30C-032F9E0C09B3}"/>
          </ac:inkMkLst>
        </pc:inkChg>
        <pc:inkChg chg="add mod">
          <ac:chgData name="庞 垚夫" userId="0f0109ef91b7223a" providerId="LiveId" clId="{E5A9F736-9AFF-446B-9C50-5A98C72B2107}" dt="2022-04-22T16:08:54.409" v="1833"/>
          <ac:inkMkLst>
            <pc:docMk/>
            <pc:sldMk cId="2559884061" sldId="505"/>
            <ac:inkMk id="114" creationId="{80F28E6F-203D-44E9-87A0-AC3FA32C8AC0}"/>
          </ac:inkMkLst>
        </pc:inkChg>
        <pc:inkChg chg="add mod">
          <ac:chgData name="庞 垚夫" userId="0f0109ef91b7223a" providerId="LiveId" clId="{E5A9F736-9AFF-446B-9C50-5A98C72B2107}" dt="2022-04-22T16:08:54.409" v="1833"/>
          <ac:inkMkLst>
            <pc:docMk/>
            <pc:sldMk cId="2559884061" sldId="505"/>
            <ac:inkMk id="115" creationId="{598027AE-D32B-4A86-9B51-2F68DC88762A}"/>
          </ac:inkMkLst>
        </pc:inkChg>
        <pc:inkChg chg="add del mod">
          <ac:chgData name="庞 垚夫" userId="0f0109ef91b7223a" providerId="LiveId" clId="{E5A9F736-9AFF-446B-9C50-5A98C72B2107}" dt="2022-04-22T16:08:40.491" v="1821"/>
          <ac:inkMkLst>
            <pc:docMk/>
            <pc:sldMk cId="2559884061" sldId="505"/>
            <ac:inkMk id="116" creationId="{3E35EBD2-6DB8-40A3-B74A-9899546CAC96}"/>
          </ac:inkMkLst>
        </pc:inkChg>
        <pc:inkChg chg="add del mod">
          <ac:chgData name="庞 垚夫" userId="0f0109ef91b7223a" providerId="LiveId" clId="{E5A9F736-9AFF-446B-9C50-5A98C72B2107}" dt="2022-04-22T16:08:40.482" v="1820"/>
          <ac:inkMkLst>
            <pc:docMk/>
            <pc:sldMk cId="2559884061" sldId="505"/>
            <ac:inkMk id="117" creationId="{1EB18438-17A2-4E2F-8E49-F296DAE23996}"/>
          </ac:inkMkLst>
        </pc:inkChg>
        <pc:inkChg chg="add del mod">
          <ac:chgData name="庞 垚夫" userId="0f0109ef91b7223a" providerId="LiveId" clId="{E5A9F736-9AFF-446B-9C50-5A98C72B2107}" dt="2022-04-22T16:08:42.368" v="1824"/>
          <ac:inkMkLst>
            <pc:docMk/>
            <pc:sldMk cId="2559884061" sldId="505"/>
            <ac:inkMk id="119" creationId="{E2EC6776-D899-40B4-A908-0355E870941D}"/>
          </ac:inkMkLst>
        </pc:inkChg>
        <pc:inkChg chg="add del mod">
          <ac:chgData name="庞 垚夫" userId="0f0109ef91b7223a" providerId="LiveId" clId="{E5A9F736-9AFF-446B-9C50-5A98C72B2107}" dt="2022-04-22T16:08:42.373" v="1825"/>
          <ac:inkMkLst>
            <pc:docMk/>
            <pc:sldMk cId="2559884061" sldId="505"/>
            <ac:inkMk id="120" creationId="{2AB3FC10-1A3E-47B7-BFC1-0DF4FCD47AC1}"/>
          </ac:inkMkLst>
        </pc:inkChg>
        <pc:inkChg chg="add mod">
          <ac:chgData name="庞 垚夫" userId="0f0109ef91b7223a" providerId="LiveId" clId="{E5A9F736-9AFF-446B-9C50-5A98C72B2107}" dt="2022-04-22T16:08:42.373" v="1825"/>
          <ac:inkMkLst>
            <pc:docMk/>
            <pc:sldMk cId="2559884061" sldId="505"/>
            <ac:inkMk id="122" creationId="{37C255B4-4FD7-4DB2-979F-0000DF793B45}"/>
          </ac:inkMkLst>
        </pc:inkChg>
        <pc:inkChg chg="add del mod">
          <ac:chgData name="庞 垚夫" userId="0f0109ef91b7223a" providerId="LiveId" clId="{E5A9F736-9AFF-446B-9C50-5A98C72B2107}" dt="2022-04-22T16:08:42.360" v="1823"/>
          <ac:inkMkLst>
            <pc:docMk/>
            <pc:sldMk cId="2559884061" sldId="505"/>
            <ac:inkMk id="124" creationId="{3649F568-589E-42A2-8209-8BF76C8082AD}"/>
          </ac:inkMkLst>
        </pc:inkChg>
        <pc:inkChg chg="add del mod">
          <ac:chgData name="庞 垚夫" userId="0f0109ef91b7223a" providerId="LiveId" clId="{E5A9F736-9AFF-446B-9C50-5A98C72B2107}" dt="2022-04-22T16:08:42.360" v="1822"/>
          <ac:inkMkLst>
            <pc:docMk/>
            <pc:sldMk cId="2559884061" sldId="505"/>
            <ac:inkMk id="125" creationId="{519CE603-CD17-4518-B037-D1A28998A44F}"/>
          </ac:inkMkLst>
        </pc:inkChg>
        <pc:inkChg chg="add mod">
          <ac:chgData name="庞 垚夫" userId="0f0109ef91b7223a" providerId="LiveId" clId="{E5A9F736-9AFF-446B-9C50-5A98C72B2107}" dt="2022-04-22T16:07:25.045" v="1792"/>
          <ac:inkMkLst>
            <pc:docMk/>
            <pc:sldMk cId="2559884061" sldId="505"/>
            <ac:inkMk id="127" creationId="{697654DE-C399-4BE1-ACC4-6FBE0507AAB2}"/>
          </ac:inkMkLst>
        </pc:inkChg>
        <pc:inkChg chg="add mod">
          <ac:chgData name="庞 垚夫" userId="0f0109ef91b7223a" providerId="LiveId" clId="{E5A9F736-9AFF-446B-9C50-5A98C72B2107}" dt="2022-04-22T16:07:25.045" v="1792"/>
          <ac:inkMkLst>
            <pc:docMk/>
            <pc:sldMk cId="2559884061" sldId="505"/>
            <ac:inkMk id="128" creationId="{BEAA5FF9-E654-4FD7-B42B-7712E2F62461}"/>
          </ac:inkMkLst>
        </pc:inkChg>
        <pc:inkChg chg="add mod">
          <ac:chgData name="庞 垚夫" userId="0f0109ef91b7223a" providerId="LiveId" clId="{E5A9F736-9AFF-446B-9C50-5A98C72B2107}" dt="2022-04-22T16:07:25.045" v="1792"/>
          <ac:inkMkLst>
            <pc:docMk/>
            <pc:sldMk cId="2559884061" sldId="505"/>
            <ac:inkMk id="129" creationId="{FE73FBE2-3F2A-4FD1-9807-F0C0C04D4681}"/>
          </ac:inkMkLst>
        </pc:inkChg>
        <pc:inkChg chg="add mod">
          <ac:chgData name="庞 垚夫" userId="0f0109ef91b7223a" providerId="LiveId" clId="{E5A9F736-9AFF-446B-9C50-5A98C72B2107}" dt="2022-04-22T16:07:39.335" v="1801"/>
          <ac:inkMkLst>
            <pc:docMk/>
            <pc:sldMk cId="2559884061" sldId="505"/>
            <ac:inkMk id="131" creationId="{33F895FA-8342-449E-87E1-1CD66669AA06}"/>
          </ac:inkMkLst>
        </pc:inkChg>
        <pc:inkChg chg="add mod">
          <ac:chgData name="庞 垚夫" userId="0f0109ef91b7223a" providerId="LiveId" clId="{E5A9F736-9AFF-446B-9C50-5A98C72B2107}" dt="2022-04-22T16:07:39.335" v="1801"/>
          <ac:inkMkLst>
            <pc:docMk/>
            <pc:sldMk cId="2559884061" sldId="505"/>
            <ac:inkMk id="132" creationId="{DF0848FF-9B79-43A3-B560-D02C32AE8AC8}"/>
          </ac:inkMkLst>
        </pc:inkChg>
        <pc:inkChg chg="add mod">
          <ac:chgData name="庞 垚夫" userId="0f0109ef91b7223a" providerId="LiveId" clId="{E5A9F736-9AFF-446B-9C50-5A98C72B2107}" dt="2022-04-22T16:07:39.335" v="1801"/>
          <ac:inkMkLst>
            <pc:docMk/>
            <pc:sldMk cId="2559884061" sldId="505"/>
            <ac:inkMk id="133" creationId="{B7623095-F418-45BA-B461-6CBE6D0C0FBF}"/>
          </ac:inkMkLst>
        </pc:inkChg>
        <pc:inkChg chg="add mod">
          <ac:chgData name="庞 垚夫" userId="0f0109ef91b7223a" providerId="LiveId" clId="{E5A9F736-9AFF-446B-9C50-5A98C72B2107}" dt="2022-04-22T16:07:39.335" v="1801"/>
          <ac:inkMkLst>
            <pc:docMk/>
            <pc:sldMk cId="2559884061" sldId="505"/>
            <ac:inkMk id="134" creationId="{031E5753-24F5-44C1-8BD8-D1A235481BA3}"/>
          </ac:inkMkLst>
        </pc:inkChg>
        <pc:inkChg chg="add mod">
          <ac:chgData name="庞 垚夫" userId="0f0109ef91b7223a" providerId="LiveId" clId="{E5A9F736-9AFF-446B-9C50-5A98C72B2107}" dt="2022-04-22T16:07:50.175" v="1810"/>
          <ac:inkMkLst>
            <pc:docMk/>
            <pc:sldMk cId="2559884061" sldId="505"/>
            <ac:inkMk id="136" creationId="{40D3B0C6-AE49-4587-904E-43E42A508D05}"/>
          </ac:inkMkLst>
        </pc:inkChg>
        <pc:inkChg chg="add mod">
          <ac:chgData name="庞 垚夫" userId="0f0109ef91b7223a" providerId="LiveId" clId="{E5A9F736-9AFF-446B-9C50-5A98C72B2107}" dt="2022-04-22T16:07:50.175" v="1810"/>
          <ac:inkMkLst>
            <pc:docMk/>
            <pc:sldMk cId="2559884061" sldId="505"/>
            <ac:inkMk id="137" creationId="{104CE6C0-DB78-4E44-9D0A-BF78943DF8F6}"/>
          </ac:inkMkLst>
        </pc:inkChg>
        <pc:inkChg chg="add mod">
          <ac:chgData name="庞 垚夫" userId="0f0109ef91b7223a" providerId="LiveId" clId="{E5A9F736-9AFF-446B-9C50-5A98C72B2107}" dt="2022-04-22T16:07:50.175" v="1810"/>
          <ac:inkMkLst>
            <pc:docMk/>
            <pc:sldMk cId="2559884061" sldId="505"/>
            <ac:inkMk id="138" creationId="{6C52485F-9021-4440-98AB-954F5B917F8B}"/>
          </ac:inkMkLst>
        </pc:inkChg>
        <pc:inkChg chg="add mod">
          <ac:chgData name="庞 垚夫" userId="0f0109ef91b7223a" providerId="LiveId" clId="{E5A9F736-9AFF-446B-9C50-5A98C72B2107}" dt="2022-04-22T16:07:50.175" v="1810"/>
          <ac:inkMkLst>
            <pc:docMk/>
            <pc:sldMk cId="2559884061" sldId="505"/>
            <ac:inkMk id="139" creationId="{71937CCC-27B9-4F91-B8A2-FCF65CCE8CA9}"/>
          </ac:inkMkLst>
        </pc:inkChg>
        <pc:inkChg chg="add mod">
          <ac:chgData name="庞 垚夫" userId="0f0109ef91b7223a" providerId="LiveId" clId="{E5A9F736-9AFF-446B-9C50-5A98C72B2107}" dt="2022-04-22T16:08:54.409" v="1833"/>
          <ac:inkMkLst>
            <pc:docMk/>
            <pc:sldMk cId="2559884061" sldId="505"/>
            <ac:inkMk id="142" creationId="{7EC06AF0-A2C8-40F1-AA58-47358DF50E1F}"/>
          </ac:inkMkLst>
        </pc:inkChg>
        <pc:inkChg chg="add mod">
          <ac:chgData name="庞 垚夫" userId="0f0109ef91b7223a" providerId="LiveId" clId="{E5A9F736-9AFF-446B-9C50-5A98C72B2107}" dt="2022-04-22T16:08:54.409" v="1833"/>
          <ac:inkMkLst>
            <pc:docMk/>
            <pc:sldMk cId="2559884061" sldId="505"/>
            <ac:inkMk id="143" creationId="{7D5B4B0F-02A9-4E99-8951-4BD0349E3FC8}"/>
          </ac:inkMkLst>
        </pc:inkChg>
        <pc:inkChg chg="add mod">
          <ac:chgData name="庞 垚夫" userId="0f0109ef91b7223a" providerId="LiveId" clId="{E5A9F736-9AFF-446B-9C50-5A98C72B2107}" dt="2022-04-22T16:08:54.409" v="1833"/>
          <ac:inkMkLst>
            <pc:docMk/>
            <pc:sldMk cId="2559884061" sldId="505"/>
            <ac:inkMk id="144" creationId="{A2C2B8E4-43C3-4425-8250-DA71BA581D7B}"/>
          </ac:inkMkLst>
        </pc:inkChg>
        <pc:inkChg chg="add mod">
          <ac:chgData name="庞 垚夫" userId="0f0109ef91b7223a" providerId="LiveId" clId="{E5A9F736-9AFF-446B-9C50-5A98C72B2107}" dt="2022-04-22T16:08:54.409" v="1833"/>
          <ac:inkMkLst>
            <pc:docMk/>
            <pc:sldMk cId="2559884061" sldId="505"/>
            <ac:inkMk id="145" creationId="{41AF0FCB-9477-4DFF-A81D-483979AAF662}"/>
          </ac:inkMkLst>
        </pc:inkChg>
        <pc:inkChg chg="add mod">
          <ac:chgData name="庞 垚夫" userId="0f0109ef91b7223a" providerId="LiveId" clId="{E5A9F736-9AFF-446B-9C50-5A98C72B2107}" dt="2022-04-22T16:08:54.409" v="1833"/>
          <ac:inkMkLst>
            <pc:docMk/>
            <pc:sldMk cId="2559884061" sldId="505"/>
            <ac:inkMk id="147" creationId="{B769DE84-D631-422E-99B7-9D04C45CF816}"/>
          </ac:inkMkLst>
        </pc:inkChg>
        <pc:inkChg chg="add mod">
          <ac:chgData name="庞 垚夫" userId="0f0109ef91b7223a" providerId="LiveId" clId="{E5A9F736-9AFF-446B-9C50-5A98C72B2107}" dt="2022-04-22T16:08:54.409" v="1833"/>
          <ac:inkMkLst>
            <pc:docMk/>
            <pc:sldMk cId="2559884061" sldId="505"/>
            <ac:inkMk id="148" creationId="{B7B04E4A-EC12-4025-BB76-FAED0CD5A9A3}"/>
          </ac:inkMkLst>
        </pc:inkChg>
        <pc:inkChg chg="add mod">
          <ac:chgData name="庞 垚夫" userId="0f0109ef91b7223a" providerId="LiveId" clId="{E5A9F736-9AFF-446B-9C50-5A98C72B2107}" dt="2022-04-22T16:08:54.409" v="1833"/>
          <ac:inkMkLst>
            <pc:docMk/>
            <pc:sldMk cId="2559884061" sldId="505"/>
            <ac:inkMk id="149" creationId="{16A920B8-6722-4FDC-972F-AD45F40AE848}"/>
          </ac:inkMkLst>
        </pc:inkChg>
        <pc:inkChg chg="add mod">
          <ac:chgData name="庞 垚夫" userId="0f0109ef91b7223a" providerId="LiveId" clId="{E5A9F736-9AFF-446B-9C50-5A98C72B2107}" dt="2022-04-22T16:08:54.409" v="1833"/>
          <ac:inkMkLst>
            <pc:docMk/>
            <pc:sldMk cId="2559884061" sldId="505"/>
            <ac:inkMk id="150" creationId="{A4F6D23B-ADE9-4D4E-8AB6-88899CC42F36}"/>
          </ac:inkMkLst>
        </pc:inkChg>
        <pc:inkChg chg="add mod">
          <ac:chgData name="庞 垚夫" userId="0f0109ef91b7223a" providerId="LiveId" clId="{E5A9F736-9AFF-446B-9C50-5A98C72B2107}" dt="2022-04-22T16:08:54.409" v="1833"/>
          <ac:inkMkLst>
            <pc:docMk/>
            <pc:sldMk cId="2559884061" sldId="505"/>
            <ac:inkMk id="152" creationId="{92FD0E4C-4892-4AE1-B134-5E4C3E6EB472}"/>
          </ac:inkMkLst>
        </pc:inkChg>
        <pc:inkChg chg="add mod">
          <ac:chgData name="庞 垚夫" userId="0f0109ef91b7223a" providerId="LiveId" clId="{E5A9F736-9AFF-446B-9C50-5A98C72B2107}" dt="2022-04-22T16:08:54.409" v="1833"/>
          <ac:inkMkLst>
            <pc:docMk/>
            <pc:sldMk cId="2559884061" sldId="505"/>
            <ac:inkMk id="153" creationId="{408ACBDC-823B-4890-8F06-E360AF105935}"/>
          </ac:inkMkLst>
        </pc:inkChg>
      </pc:sldChg>
      <pc:sldChg chg="addSp modSp add mod ord">
        <pc:chgData name="庞 垚夫" userId="0f0109ef91b7223a" providerId="LiveId" clId="{E5A9F736-9AFF-446B-9C50-5A98C72B2107}" dt="2022-04-29T22:21:40.945" v="2594" actId="5793"/>
        <pc:sldMkLst>
          <pc:docMk/>
          <pc:sldMk cId="457045168" sldId="506"/>
        </pc:sldMkLst>
        <pc:spChg chg="add mod">
          <ac:chgData name="庞 垚夫" userId="0f0109ef91b7223a" providerId="LiveId" clId="{E5A9F736-9AFF-446B-9C50-5A98C72B2107}" dt="2022-04-29T22:21:40.945" v="2594" actId="5793"/>
          <ac:spMkLst>
            <pc:docMk/>
            <pc:sldMk cId="457045168" sldId="506"/>
            <ac:spMk id="2" creationId="{4C605D61-C9EF-4B6C-8722-7BBBB2408E1C}"/>
          </ac:spMkLst>
        </pc:spChg>
      </pc:sldChg>
      <pc:sldChg chg="addSp delSp modSp add mod ord">
        <pc:chgData name="庞 垚夫" userId="0f0109ef91b7223a" providerId="LiveId" clId="{E5A9F736-9AFF-446B-9C50-5A98C72B2107}" dt="2022-04-29T21:27:20.038" v="2519" actId="1076"/>
        <pc:sldMkLst>
          <pc:docMk/>
          <pc:sldMk cId="1940456246" sldId="507"/>
        </pc:sldMkLst>
        <pc:spChg chg="add del mod">
          <ac:chgData name="庞 垚夫" userId="0f0109ef91b7223a" providerId="LiveId" clId="{E5A9F736-9AFF-446B-9C50-5A98C72B2107}" dt="2022-04-22T16:13:29.176" v="1865" actId="20577"/>
          <ac:spMkLst>
            <pc:docMk/>
            <pc:sldMk cId="1940456246" sldId="507"/>
            <ac:spMk id="3" creationId="{C592F76F-33F9-454B-94F8-EAEF76516EC1}"/>
          </ac:spMkLst>
        </pc:spChg>
        <pc:grpChg chg="mod">
          <ac:chgData name="庞 垚夫" userId="0f0109ef91b7223a" providerId="LiveId" clId="{E5A9F736-9AFF-446B-9C50-5A98C72B2107}" dt="2022-04-22T16:14:26.566" v="1875"/>
          <ac:grpSpMkLst>
            <pc:docMk/>
            <pc:sldMk cId="1940456246" sldId="507"/>
            <ac:grpSpMk id="13" creationId="{4F5E2CDF-104C-455E-9790-5D1297E9EC4B}"/>
          </ac:grpSpMkLst>
        </pc:grpChg>
        <pc:grpChg chg="mod">
          <ac:chgData name="庞 垚夫" userId="0f0109ef91b7223a" providerId="LiveId" clId="{E5A9F736-9AFF-446B-9C50-5A98C72B2107}" dt="2022-04-22T16:14:41.874" v="1884"/>
          <ac:grpSpMkLst>
            <pc:docMk/>
            <pc:sldMk cId="1940456246" sldId="507"/>
            <ac:grpSpMk id="22" creationId="{5574AA61-8E45-4F7D-81CA-1721932DFAE8}"/>
          </ac:grpSpMkLst>
        </pc:grpChg>
        <pc:grpChg chg="del mod">
          <ac:chgData name="庞 垚夫" userId="0f0109ef91b7223a" providerId="LiveId" clId="{E5A9F736-9AFF-446B-9C50-5A98C72B2107}" dt="2022-04-22T16:14:48.393" v="1890"/>
          <ac:grpSpMkLst>
            <pc:docMk/>
            <pc:sldMk cId="1940456246" sldId="507"/>
            <ac:grpSpMk id="25" creationId="{CA174C3B-0D88-48AF-8BE8-5ABE822EE6B6}"/>
          </ac:grpSpMkLst>
        </pc:grpChg>
        <pc:grpChg chg="del mod">
          <ac:chgData name="庞 垚夫" userId="0f0109ef91b7223a" providerId="LiveId" clId="{E5A9F736-9AFF-446B-9C50-5A98C72B2107}" dt="2022-04-22T16:14:56.188" v="1897"/>
          <ac:grpSpMkLst>
            <pc:docMk/>
            <pc:sldMk cId="1940456246" sldId="507"/>
            <ac:grpSpMk id="28" creationId="{F2BB3E42-FE27-460D-ABD4-8E369D48DFD8}"/>
          </ac:grpSpMkLst>
        </pc:grpChg>
        <pc:grpChg chg="del mod">
          <ac:chgData name="庞 垚夫" userId="0f0109ef91b7223a" providerId="LiveId" clId="{E5A9F736-9AFF-446B-9C50-5A98C72B2107}" dt="2022-04-22T16:15:00.769" v="1904"/>
          <ac:grpSpMkLst>
            <pc:docMk/>
            <pc:sldMk cId="1940456246" sldId="507"/>
            <ac:grpSpMk id="31" creationId="{CF9D533B-E95D-4849-84AA-0800CF2F69AC}"/>
          </ac:grpSpMkLst>
        </pc:grpChg>
        <pc:grpChg chg="mod">
          <ac:chgData name="庞 垚夫" userId="0f0109ef91b7223a" providerId="LiveId" clId="{E5A9F736-9AFF-446B-9C50-5A98C72B2107}" dt="2022-04-22T16:15:00.769" v="1904"/>
          <ac:grpSpMkLst>
            <pc:docMk/>
            <pc:sldMk cId="1940456246" sldId="507"/>
            <ac:grpSpMk id="38" creationId="{D3A4EF9F-A429-4328-AAF0-6CA191C01B7D}"/>
          </ac:grpSpMkLst>
        </pc:grpChg>
        <pc:grpChg chg="mod">
          <ac:chgData name="庞 垚夫" userId="0f0109ef91b7223a" providerId="LiveId" clId="{E5A9F736-9AFF-446B-9C50-5A98C72B2107}" dt="2022-04-22T16:15:06.905" v="1910"/>
          <ac:grpSpMkLst>
            <pc:docMk/>
            <pc:sldMk cId="1940456246" sldId="507"/>
            <ac:grpSpMk id="44" creationId="{605A7A73-7F9D-4792-9531-8F4B4567BA31}"/>
          </ac:grpSpMkLst>
        </pc:grpChg>
        <pc:grpChg chg="mod">
          <ac:chgData name="庞 垚夫" userId="0f0109ef91b7223a" providerId="LiveId" clId="{E5A9F736-9AFF-446B-9C50-5A98C72B2107}" dt="2022-04-22T16:15:06.905" v="1910"/>
          <ac:grpSpMkLst>
            <pc:docMk/>
            <pc:sldMk cId="1940456246" sldId="507"/>
            <ac:grpSpMk id="45" creationId="{4E5F111E-E06C-47B3-B4E5-3983775162A6}"/>
          </ac:grpSpMkLst>
        </pc:grpChg>
        <pc:grpChg chg="mod">
          <ac:chgData name="庞 垚夫" userId="0f0109ef91b7223a" providerId="LiveId" clId="{E5A9F736-9AFF-446B-9C50-5A98C72B2107}" dt="2022-04-22T16:15:17.806" v="1919"/>
          <ac:grpSpMkLst>
            <pc:docMk/>
            <pc:sldMk cId="1940456246" sldId="507"/>
            <ac:grpSpMk id="54" creationId="{EA1E97B4-FA98-453F-AE7C-E2C86AAD9639}"/>
          </ac:grpSpMkLst>
        </pc:grpChg>
        <pc:grpChg chg="mod">
          <ac:chgData name="庞 垚夫" userId="0f0109ef91b7223a" providerId="LiveId" clId="{E5A9F736-9AFF-446B-9C50-5A98C72B2107}" dt="2022-04-22T16:15:26.851" v="1925"/>
          <ac:grpSpMkLst>
            <pc:docMk/>
            <pc:sldMk cId="1940456246" sldId="507"/>
            <ac:grpSpMk id="60" creationId="{1A090AE7-4FB5-4DC1-BC14-7FD6DE642917}"/>
          </ac:grpSpMkLst>
        </pc:grpChg>
        <pc:grpChg chg="mod">
          <ac:chgData name="庞 垚夫" userId="0f0109ef91b7223a" providerId="LiveId" clId="{E5A9F736-9AFF-446B-9C50-5A98C72B2107}" dt="2022-04-22T16:15:26.851" v="1925"/>
          <ac:grpSpMkLst>
            <pc:docMk/>
            <pc:sldMk cId="1940456246" sldId="507"/>
            <ac:grpSpMk id="61" creationId="{DDBF92BC-1430-45EC-BC00-3D6879CCCA7B}"/>
          </ac:grpSpMkLst>
        </pc:grpChg>
        <pc:grpChg chg="mod">
          <ac:chgData name="庞 垚夫" userId="0f0109ef91b7223a" providerId="LiveId" clId="{E5A9F736-9AFF-446B-9C50-5A98C72B2107}" dt="2022-04-22T16:15:33.037" v="1929"/>
          <ac:grpSpMkLst>
            <pc:docMk/>
            <pc:sldMk cId="1940456246" sldId="507"/>
            <ac:grpSpMk id="65" creationId="{649F8DDA-0EEB-40C2-AA70-3C36740BD896}"/>
          </ac:grpSpMkLst>
        </pc:grpChg>
        <pc:grpChg chg="del mod">
          <ac:chgData name="庞 垚夫" userId="0f0109ef91b7223a" providerId="LiveId" clId="{E5A9F736-9AFF-446B-9C50-5A98C72B2107}" dt="2022-04-22T16:16:00.893" v="1941"/>
          <ac:grpSpMkLst>
            <pc:docMk/>
            <pc:sldMk cId="1940456246" sldId="507"/>
            <ac:grpSpMk id="72" creationId="{12F964CA-590E-49BB-BD32-34C81F244808}"/>
          </ac:grpSpMkLst>
        </pc:grpChg>
        <pc:grpChg chg="mod">
          <ac:chgData name="庞 垚夫" userId="0f0109ef91b7223a" providerId="LiveId" clId="{E5A9F736-9AFF-446B-9C50-5A98C72B2107}" dt="2022-04-22T16:16:00.893" v="1941"/>
          <ac:grpSpMkLst>
            <pc:docMk/>
            <pc:sldMk cId="1940456246" sldId="507"/>
            <ac:grpSpMk id="76" creationId="{44A82B1E-E44E-45B3-962C-6BAAA7C929E6}"/>
          </ac:grpSpMkLst>
        </pc:grpChg>
        <pc:picChg chg="add mod">
          <ac:chgData name="庞 垚夫" userId="0f0109ef91b7223a" providerId="LiveId" clId="{E5A9F736-9AFF-446B-9C50-5A98C72B2107}" dt="2022-04-29T21:27:20.038" v="2519" actId="1076"/>
          <ac:picMkLst>
            <pc:docMk/>
            <pc:sldMk cId="1940456246" sldId="507"/>
            <ac:picMk id="5" creationId="{85045D35-34CE-4DE7-AAA5-D4062B53AE34}"/>
          </ac:picMkLst>
        </pc:picChg>
        <pc:inkChg chg="add del">
          <ac:chgData name="庞 垚夫" userId="0f0109ef91b7223a" providerId="LiveId" clId="{E5A9F736-9AFF-446B-9C50-5A98C72B2107}" dt="2022-04-22T16:14:07.007" v="1867"/>
          <ac:inkMkLst>
            <pc:docMk/>
            <pc:sldMk cId="1940456246" sldId="507"/>
            <ac:inkMk id="6" creationId="{BE22C00C-70DE-40F1-9629-FB6D0DDF593C}"/>
          </ac:inkMkLst>
        </pc:inkChg>
        <pc:inkChg chg="add mod">
          <ac:chgData name="庞 垚夫" userId="0f0109ef91b7223a" providerId="LiveId" clId="{E5A9F736-9AFF-446B-9C50-5A98C72B2107}" dt="2022-04-22T16:14:26.566" v="1875"/>
          <ac:inkMkLst>
            <pc:docMk/>
            <pc:sldMk cId="1940456246" sldId="507"/>
            <ac:inkMk id="7" creationId="{92E6ED81-6A55-4FB3-8AB6-0254FAF05943}"/>
          </ac:inkMkLst>
        </pc:inkChg>
        <pc:inkChg chg="add mod">
          <ac:chgData name="庞 垚夫" userId="0f0109ef91b7223a" providerId="LiveId" clId="{E5A9F736-9AFF-446B-9C50-5A98C72B2107}" dt="2022-04-22T16:14:26.566" v="1875"/>
          <ac:inkMkLst>
            <pc:docMk/>
            <pc:sldMk cId="1940456246" sldId="507"/>
            <ac:inkMk id="8" creationId="{D75C6DAB-5350-43E0-BE5B-F1D6B37AF487}"/>
          </ac:inkMkLst>
        </pc:inkChg>
        <pc:inkChg chg="add mod">
          <ac:chgData name="庞 垚夫" userId="0f0109ef91b7223a" providerId="LiveId" clId="{E5A9F736-9AFF-446B-9C50-5A98C72B2107}" dt="2022-04-22T16:14:26.566" v="1875"/>
          <ac:inkMkLst>
            <pc:docMk/>
            <pc:sldMk cId="1940456246" sldId="507"/>
            <ac:inkMk id="9" creationId="{E211376C-2318-40F5-A6EA-81736E2534A6}"/>
          </ac:inkMkLst>
        </pc:inkChg>
        <pc:inkChg chg="add mod">
          <ac:chgData name="庞 垚夫" userId="0f0109ef91b7223a" providerId="LiveId" clId="{E5A9F736-9AFF-446B-9C50-5A98C72B2107}" dt="2022-04-22T16:14:26.566" v="1875"/>
          <ac:inkMkLst>
            <pc:docMk/>
            <pc:sldMk cId="1940456246" sldId="507"/>
            <ac:inkMk id="10" creationId="{4B323E10-699C-411E-9259-3951CAC10D8D}"/>
          </ac:inkMkLst>
        </pc:inkChg>
        <pc:inkChg chg="add mod">
          <ac:chgData name="庞 垚夫" userId="0f0109ef91b7223a" providerId="LiveId" clId="{E5A9F736-9AFF-446B-9C50-5A98C72B2107}" dt="2022-04-22T16:14:26.566" v="1875"/>
          <ac:inkMkLst>
            <pc:docMk/>
            <pc:sldMk cId="1940456246" sldId="507"/>
            <ac:inkMk id="11" creationId="{A938F502-D198-48DF-8AA4-0BC3256A2491}"/>
          </ac:inkMkLst>
        </pc:inkChg>
        <pc:inkChg chg="add del mod">
          <ac:chgData name="庞 垚夫" userId="0f0109ef91b7223a" providerId="LiveId" clId="{E5A9F736-9AFF-446B-9C50-5A98C72B2107}" dt="2022-04-22T16:14:26.566" v="1875"/>
          <ac:inkMkLst>
            <pc:docMk/>
            <pc:sldMk cId="1940456246" sldId="507"/>
            <ac:inkMk id="12" creationId="{DF5857BE-F9AA-4324-BC0B-E291439E115C}"/>
          </ac:inkMkLst>
        </pc:inkChg>
        <pc:inkChg chg="add">
          <ac:chgData name="庞 垚夫" userId="0f0109ef91b7223a" providerId="LiveId" clId="{E5A9F736-9AFF-446B-9C50-5A98C72B2107}" dt="2022-04-22T16:14:28.849" v="1876" actId="9405"/>
          <ac:inkMkLst>
            <pc:docMk/>
            <pc:sldMk cId="1940456246" sldId="507"/>
            <ac:inkMk id="14" creationId="{922CA8BD-095F-4357-BC8B-E9491E2A3157}"/>
          </ac:inkMkLst>
        </pc:inkChg>
        <pc:inkChg chg="add mod">
          <ac:chgData name="庞 垚夫" userId="0f0109ef91b7223a" providerId="LiveId" clId="{E5A9F736-9AFF-446B-9C50-5A98C72B2107}" dt="2022-04-22T16:14:41.874" v="1884"/>
          <ac:inkMkLst>
            <pc:docMk/>
            <pc:sldMk cId="1940456246" sldId="507"/>
            <ac:inkMk id="15" creationId="{E7CB1BD6-FE71-40F4-B870-C46B6A10157A}"/>
          </ac:inkMkLst>
        </pc:inkChg>
        <pc:inkChg chg="add mod">
          <ac:chgData name="庞 垚夫" userId="0f0109ef91b7223a" providerId="LiveId" clId="{E5A9F736-9AFF-446B-9C50-5A98C72B2107}" dt="2022-04-22T16:14:41.874" v="1884"/>
          <ac:inkMkLst>
            <pc:docMk/>
            <pc:sldMk cId="1940456246" sldId="507"/>
            <ac:inkMk id="16" creationId="{B96A98B8-4A0C-4684-A256-C827FEC55ECA}"/>
          </ac:inkMkLst>
        </pc:inkChg>
        <pc:inkChg chg="add mod">
          <ac:chgData name="庞 垚夫" userId="0f0109ef91b7223a" providerId="LiveId" clId="{E5A9F736-9AFF-446B-9C50-5A98C72B2107}" dt="2022-04-22T16:14:41.874" v="1884"/>
          <ac:inkMkLst>
            <pc:docMk/>
            <pc:sldMk cId="1940456246" sldId="507"/>
            <ac:inkMk id="17" creationId="{4753938E-0412-4F56-A472-C688E39BA1C5}"/>
          </ac:inkMkLst>
        </pc:inkChg>
        <pc:inkChg chg="add mod">
          <ac:chgData name="庞 垚夫" userId="0f0109ef91b7223a" providerId="LiveId" clId="{E5A9F736-9AFF-446B-9C50-5A98C72B2107}" dt="2022-04-22T16:14:41.874" v="1884"/>
          <ac:inkMkLst>
            <pc:docMk/>
            <pc:sldMk cId="1940456246" sldId="507"/>
            <ac:inkMk id="18" creationId="{9619E0E8-D5DC-4BEF-A7D8-9BE8B26BE0D5}"/>
          </ac:inkMkLst>
        </pc:inkChg>
        <pc:inkChg chg="add mod">
          <ac:chgData name="庞 垚夫" userId="0f0109ef91b7223a" providerId="LiveId" clId="{E5A9F736-9AFF-446B-9C50-5A98C72B2107}" dt="2022-04-22T16:14:41.874" v="1884"/>
          <ac:inkMkLst>
            <pc:docMk/>
            <pc:sldMk cId="1940456246" sldId="507"/>
            <ac:inkMk id="19" creationId="{C62F7D84-5FC1-49E5-BB31-AB49B145825D}"/>
          </ac:inkMkLst>
        </pc:inkChg>
        <pc:inkChg chg="add del">
          <ac:chgData name="庞 垚夫" userId="0f0109ef91b7223a" providerId="LiveId" clId="{E5A9F736-9AFF-446B-9C50-5A98C72B2107}" dt="2022-04-22T16:14:43.972" v="1886"/>
          <ac:inkMkLst>
            <pc:docMk/>
            <pc:sldMk cId="1940456246" sldId="507"/>
            <ac:inkMk id="20" creationId="{4793B58C-C08B-450B-A647-619E8B9D0A50}"/>
          </ac:inkMkLst>
        </pc:inkChg>
        <pc:inkChg chg="add del">
          <ac:chgData name="庞 垚夫" userId="0f0109ef91b7223a" providerId="LiveId" clId="{E5A9F736-9AFF-446B-9C50-5A98C72B2107}" dt="2022-04-22T16:14:43.966" v="1885"/>
          <ac:inkMkLst>
            <pc:docMk/>
            <pc:sldMk cId="1940456246" sldId="507"/>
            <ac:inkMk id="21" creationId="{CEB7D09C-ADD9-4736-B18F-63607380C6FD}"/>
          </ac:inkMkLst>
        </pc:inkChg>
        <pc:inkChg chg="add del mod">
          <ac:chgData name="庞 垚夫" userId="0f0109ef91b7223a" providerId="LiveId" clId="{E5A9F736-9AFF-446B-9C50-5A98C72B2107}" dt="2022-04-22T16:14:48.393" v="1890"/>
          <ac:inkMkLst>
            <pc:docMk/>
            <pc:sldMk cId="1940456246" sldId="507"/>
            <ac:inkMk id="23" creationId="{E2DD45D1-EB57-46D4-92DF-DD312D4D4B33}"/>
          </ac:inkMkLst>
        </pc:inkChg>
        <pc:inkChg chg="add del mod">
          <ac:chgData name="庞 垚夫" userId="0f0109ef91b7223a" providerId="LiveId" clId="{E5A9F736-9AFF-446B-9C50-5A98C72B2107}" dt="2022-04-22T16:14:48.393" v="1891"/>
          <ac:inkMkLst>
            <pc:docMk/>
            <pc:sldMk cId="1940456246" sldId="507"/>
            <ac:inkMk id="24" creationId="{9A844EB3-3826-43FF-9F24-25848502BD11}"/>
          </ac:inkMkLst>
        </pc:inkChg>
        <pc:inkChg chg="add mod">
          <ac:chgData name="庞 垚夫" userId="0f0109ef91b7223a" providerId="LiveId" clId="{E5A9F736-9AFF-446B-9C50-5A98C72B2107}" dt="2022-04-22T16:15:00.769" v="1904"/>
          <ac:inkMkLst>
            <pc:docMk/>
            <pc:sldMk cId="1940456246" sldId="507"/>
            <ac:inkMk id="26" creationId="{62777AE8-314B-4B40-B446-1BBAEF732A56}"/>
          </ac:inkMkLst>
        </pc:inkChg>
        <pc:inkChg chg="add mod">
          <ac:chgData name="庞 垚夫" userId="0f0109ef91b7223a" providerId="LiveId" clId="{E5A9F736-9AFF-446B-9C50-5A98C72B2107}" dt="2022-04-22T16:15:00.769" v="1904"/>
          <ac:inkMkLst>
            <pc:docMk/>
            <pc:sldMk cId="1940456246" sldId="507"/>
            <ac:inkMk id="27" creationId="{E44372B0-5609-4737-BD16-803A1FE2A529}"/>
          </ac:inkMkLst>
        </pc:inkChg>
        <pc:inkChg chg="add mod">
          <ac:chgData name="庞 垚夫" userId="0f0109ef91b7223a" providerId="LiveId" clId="{E5A9F736-9AFF-446B-9C50-5A98C72B2107}" dt="2022-04-22T16:15:00.769" v="1904"/>
          <ac:inkMkLst>
            <pc:docMk/>
            <pc:sldMk cId="1940456246" sldId="507"/>
            <ac:inkMk id="29" creationId="{8472BF7D-9590-4053-B951-B77DAF8D56C4}"/>
          </ac:inkMkLst>
        </pc:inkChg>
        <pc:inkChg chg="add mod">
          <ac:chgData name="庞 垚夫" userId="0f0109ef91b7223a" providerId="LiveId" clId="{E5A9F736-9AFF-446B-9C50-5A98C72B2107}" dt="2022-04-22T16:15:00.769" v="1904"/>
          <ac:inkMkLst>
            <pc:docMk/>
            <pc:sldMk cId="1940456246" sldId="507"/>
            <ac:inkMk id="30" creationId="{FD7DC786-6F2D-4C82-8693-A7E5DE00D1EF}"/>
          </ac:inkMkLst>
        </pc:inkChg>
        <pc:inkChg chg="add mod">
          <ac:chgData name="庞 垚夫" userId="0f0109ef91b7223a" providerId="LiveId" clId="{E5A9F736-9AFF-446B-9C50-5A98C72B2107}" dt="2022-04-22T16:15:00.769" v="1904"/>
          <ac:inkMkLst>
            <pc:docMk/>
            <pc:sldMk cId="1940456246" sldId="507"/>
            <ac:inkMk id="32" creationId="{CF2D1369-6AEE-4FBC-92EA-D14FDAC76F0D}"/>
          </ac:inkMkLst>
        </pc:inkChg>
        <pc:inkChg chg="add mod">
          <ac:chgData name="庞 垚夫" userId="0f0109ef91b7223a" providerId="LiveId" clId="{E5A9F736-9AFF-446B-9C50-5A98C72B2107}" dt="2022-04-22T16:15:00.769" v="1904"/>
          <ac:inkMkLst>
            <pc:docMk/>
            <pc:sldMk cId="1940456246" sldId="507"/>
            <ac:inkMk id="33" creationId="{B4D2C384-4B54-4E7B-923F-D01B4FFF4DA6}"/>
          </ac:inkMkLst>
        </pc:inkChg>
        <pc:inkChg chg="add mod">
          <ac:chgData name="庞 垚夫" userId="0f0109ef91b7223a" providerId="LiveId" clId="{E5A9F736-9AFF-446B-9C50-5A98C72B2107}" dt="2022-04-22T16:15:00.769" v="1904"/>
          <ac:inkMkLst>
            <pc:docMk/>
            <pc:sldMk cId="1940456246" sldId="507"/>
            <ac:inkMk id="34" creationId="{73C44AFE-BC59-40DE-80CC-94EFA14C2B5F}"/>
          </ac:inkMkLst>
        </pc:inkChg>
        <pc:inkChg chg="add mod">
          <ac:chgData name="庞 垚夫" userId="0f0109ef91b7223a" providerId="LiveId" clId="{E5A9F736-9AFF-446B-9C50-5A98C72B2107}" dt="2022-04-22T16:15:00.769" v="1904"/>
          <ac:inkMkLst>
            <pc:docMk/>
            <pc:sldMk cId="1940456246" sldId="507"/>
            <ac:inkMk id="35" creationId="{2E057E48-6AFE-49A2-80A4-E60DC477AECB}"/>
          </ac:inkMkLst>
        </pc:inkChg>
        <pc:inkChg chg="add mod">
          <ac:chgData name="庞 垚夫" userId="0f0109ef91b7223a" providerId="LiveId" clId="{E5A9F736-9AFF-446B-9C50-5A98C72B2107}" dt="2022-04-22T16:15:00.769" v="1904"/>
          <ac:inkMkLst>
            <pc:docMk/>
            <pc:sldMk cId="1940456246" sldId="507"/>
            <ac:inkMk id="36" creationId="{9AD7A53D-2208-4D60-A5F0-4AABE841E465}"/>
          </ac:inkMkLst>
        </pc:inkChg>
        <pc:inkChg chg="add mod">
          <ac:chgData name="庞 垚夫" userId="0f0109ef91b7223a" providerId="LiveId" clId="{E5A9F736-9AFF-446B-9C50-5A98C72B2107}" dt="2022-04-22T16:15:00.769" v="1904"/>
          <ac:inkMkLst>
            <pc:docMk/>
            <pc:sldMk cId="1940456246" sldId="507"/>
            <ac:inkMk id="37" creationId="{89DE312E-824E-4B20-8219-BA7F70BEF4E4}"/>
          </ac:inkMkLst>
        </pc:inkChg>
        <pc:inkChg chg="add mod">
          <ac:chgData name="庞 垚夫" userId="0f0109ef91b7223a" providerId="LiveId" clId="{E5A9F736-9AFF-446B-9C50-5A98C72B2107}" dt="2022-04-22T16:15:06.905" v="1910"/>
          <ac:inkMkLst>
            <pc:docMk/>
            <pc:sldMk cId="1940456246" sldId="507"/>
            <ac:inkMk id="39" creationId="{E3ECC078-CAA0-47F7-8A90-D0B21B7D8737}"/>
          </ac:inkMkLst>
        </pc:inkChg>
        <pc:inkChg chg="add mod">
          <ac:chgData name="庞 垚夫" userId="0f0109ef91b7223a" providerId="LiveId" clId="{E5A9F736-9AFF-446B-9C50-5A98C72B2107}" dt="2022-04-22T16:15:06.905" v="1910"/>
          <ac:inkMkLst>
            <pc:docMk/>
            <pc:sldMk cId="1940456246" sldId="507"/>
            <ac:inkMk id="40" creationId="{664FD30A-A4C1-4FD1-AA14-79F530D4F2B5}"/>
          </ac:inkMkLst>
        </pc:inkChg>
        <pc:inkChg chg="add mod">
          <ac:chgData name="庞 垚夫" userId="0f0109ef91b7223a" providerId="LiveId" clId="{E5A9F736-9AFF-446B-9C50-5A98C72B2107}" dt="2022-04-22T16:15:06.905" v="1910"/>
          <ac:inkMkLst>
            <pc:docMk/>
            <pc:sldMk cId="1940456246" sldId="507"/>
            <ac:inkMk id="41" creationId="{79079217-4FA3-425F-A173-F317E1960303}"/>
          </ac:inkMkLst>
        </pc:inkChg>
        <pc:inkChg chg="add mod">
          <ac:chgData name="庞 垚夫" userId="0f0109ef91b7223a" providerId="LiveId" clId="{E5A9F736-9AFF-446B-9C50-5A98C72B2107}" dt="2022-04-22T16:15:06.905" v="1910"/>
          <ac:inkMkLst>
            <pc:docMk/>
            <pc:sldMk cId="1940456246" sldId="507"/>
            <ac:inkMk id="42" creationId="{DA4A45E3-D818-4231-B2A8-929AE25CCDF1}"/>
          </ac:inkMkLst>
        </pc:inkChg>
        <pc:inkChg chg="add mod">
          <ac:chgData name="庞 垚夫" userId="0f0109ef91b7223a" providerId="LiveId" clId="{E5A9F736-9AFF-446B-9C50-5A98C72B2107}" dt="2022-04-22T16:15:06.905" v="1910"/>
          <ac:inkMkLst>
            <pc:docMk/>
            <pc:sldMk cId="1940456246" sldId="507"/>
            <ac:inkMk id="43" creationId="{5EF6521D-D71F-4191-8F93-E222FF77EEED}"/>
          </ac:inkMkLst>
        </pc:inkChg>
        <pc:inkChg chg="add mod">
          <ac:chgData name="庞 垚夫" userId="0f0109ef91b7223a" providerId="LiveId" clId="{E5A9F736-9AFF-446B-9C50-5A98C72B2107}" dt="2022-04-22T16:15:17.806" v="1919"/>
          <ac:inkMkLst>
            <pc:docMk/>
            <pc:sldMk cId="1940456246" sldId="507"/>
            <ac:inkMk id="46" creationId="{0508B005-E83E-4CA9-ADF3-E4CF355874AF}"/>
          </ac:inkMkLst>
        </pc:inkChg>
        <pc:inkChg chg="add mod">
          <ac:chgData name="庞 垚夫" userId="0f0109ef91b7223a" providerId="LiveId" clId="{E5A9F736-9AFF-446B-9C50-5A98C72B2107}" dt="2022-04-22T16:15:17.806" v="1919"/>
          <ac:inkMkLst>
            <pc:docMk/>
            <pc:sldMk cId="1940456246" sldId="507"/>
            <ac:inkMk id="47" creationId="{EBE881EC-059C-4192-8329-21873311BCDD}"/>
          </ac:inkMkLst>
        </pc:inkChg>
        <pc:inkChg chg="add mod">
          <ac:chgData name="庞 垚夫" userId="0f0109ef91b7223a" providerId="LiveId" clId="{E5A9F736-9AFF-446B-9C50-5A98C72B2107}" dt="2022-04-22T16:15:17.806" v="1919"/>
          <ac:inkMkLst>
            <pc:docMk/>
            <pc:sldMk cId="1940456246" sldId="507"/>
            <ac:inkMk id="48" creationId="{5D1F6FAD-F80A-4ABD-A39F-3F5A6F974D56}"/>
          </ac:inkMkLst>
        </pc:inkChg>
        <pc:inkChg chg="add mod">
          <ac:chgData name="庞 垚夫" userId="0f0109ef91b7223a" providerId="LiveId" clId="{E5A9F736-9AFF-446B-9C50-5A98C72B2107}" dt="2022-04-22T16:15:17.806" v="1919"/>
          <ac:inkMkLst>
            <pc:docMk/>
            <pc:sldMk cId="1940456246" sldId="507"/>
            <ac:inkMk id="49" creationId="{1752CE84-2BCF-4168-A47A-C6FB1B2DA169}"/>
          </ac:inkMkLst>
        </pc:inkChg>
        <pc:inkChg chg="add mod">
          <ac:chgData name="庞 垚夫" userId="0f0109ef91b7223a" providerId="LiveId" clId="{E5A9F736-9AFF-446B-9C50-5A98C72B2107}" dt="2022-04-22T16:15:17.806" v="1919"/>
          <ac:inkMkLst>
            <pc:docMk/>
            <pc:sldMk cId="1940456246" sldId="507"/>
            <ac:inkMk id="50" creationId="{56A3B955-AE59-4139-B4A9-423E93292F76}"/>
          </ac:inkMkLst>
        </pc:inkChg>
        <pc:inkChg chg="add mod">
          <ac:chgData name="庞 垚夫" userId="0f0109ef91b7223a" providerId="LiveId" clId="{E5A9F736-9AFF-446B-9C50-5A98C72B2107}" dt="2022-04-22T16:15:17.806" v="1919"/>
          <ac:inkMkLst>
            <pc:docMk/>
            <pc:sldMk cId="1940456246" sldId="507"/>
            <ac:inkMk id="51" creationId="{F7C86AF2-BB0B-45B2-ABD4-B4ACB0632449}"/>
          </ac:inkMkLst>
        </pc:inkChg>
        <pc:inkChg chg="add mod">
          <ac:chgData name="庞 垚夫" userId="0f0109ef91b7223a" providerId="LiveId" clId="{E5A9F736-9AFF-446B-9C50-5A98C72B2107}" dt="2022-04-22T16:15:17.806" v="1919"/>
          <ac:inkMkLst>
            <pc:docMk/>
            <pc:sldMk cId="1940456246" sldId="507"/>
            <ac:inkMk id="52" creationId="{C13C087C-2712-4698-9AB3-78249FF9D017}"/>
          </ac:inkMkLst>
        </pc:inkChg>
        <pc:inkChg chg="add mod">
          <ac:chgData name="庞 垚夫" userId="0f0109ef91b7223a" providerId="LiveId" clId="{E5A9F736-9AFF-446B-9C50-5A98C72B2107}" dt="2022-04-22T16:15:17.806" v="1919"/>
          <ac:inkMkLst>
            <pc:docMk/>
            <pc:sldMk cId="1940456246" sldId="507"/>
            <ac:inkMk id="53" creationId="{269B5C14-3F39-4D16-A88D-09B8EA47F876}"/>
          </ac:inkMkLst>
        </pc:inkChg>
        <pc:inkChg chg="add mod">
          <ac:chgData name="庞 垚夫" userId="0f0109ef91b7223a" providerId="LiveId" clId="{E5A9F736-9AFF-446B-9C50-5A98C72B2107}" dt="2022-04-22T16:15:26.851" v="1925"/>
          <ac:inkMkLst>
            <pc:docMk/>
            <pc:sldMk cId="1940456246" sldId="507"/>
            <ac:inkMk id="55" creationId="{6A524040-0428-4FE8-A16D-3A70E6706CFF}"/>
          </ac:inkMkLst>
        </pc:inkChg>
        <pc:inkChg chg="add mod">
          <ac:chgData name="庞 垚夫" userId="0f0109ef91b7223a" providerId="LiveId" clId="{E5A9F736-9AFF-446B-9C50-5A98C72B2107}" dt="2022-04-22T16:15:26.851" v="1925"/>
          <ac:inkMkLst>
            <pc:docMk/>
            <pc:sldMk cId="1940456246" sldId="507"/>
            <ac:inkMk id="56" creationId="{0369A3B1-6AAA-4858-9323-007AF8275F55}"/>
          </ac:inkMkLst>
        </pc:inkChg>
        <pc:inkChg chg="add mod">
          <ac:chgData name="庞 垚夫" userId="0f0109ef91b7223a" providerId="LiveId" clId="{E5A9F736-9AFF-446B-9C50-5A98C72B2107}" dt="2022-04-22T16:15:26.851" v="1925"/>
          <ac:inkMkLst>
            <pc:docMk/>
            <pc:sldMk cId="1940456246" sldId="507"/>
            <ac:inkMk id="57" creationId="{7513023A-4CC3-4CFB-8AE6-9A1BDCFB0252}"/>
          </ac:inkMkLst>
        </pc:inkChg>
        <pc:inkChg chg="add mod">
          <ac:chgData name="庞 垚夫" userId="0f0109ef91b7223a" providerId="LiveId" clId="{E5A9F736-9AFF-446B-9C50-5A98C72B2107}" dt="2022-04-22T16:15:26.851" v="1925"/>
          <ac:inkMkLst>
            <pc:docMk/>
            <pc:sldMk cId="1940456246" sldId="507"/>
            <ac:inkMk id="58" creationId="{C288E002-61BF-4500-99BE-1BE59B55FE74}"/>
          </ac:inkMkLst>
        </pc:inkChg>
        <pc:inkChg chg="add mod">
          <ac:chgData name="庞 垚夫" userId="0f0109ef91b7223a" providerId="LiveId" clId="{E5A9F736-9AFF-446B-9C50-5A98C72B2107}" dt="2022-04-22T16:15:26.851" v="1925"/>
          <ac:inkMkLst>
            <pc:docMk/>
            <pc:sldMk cId="1940456246" sldId="507"/>
            <ac:inkMk id="59" creationId="{2123F0D6-E2F5-4361-8196-09FC0156BC41}"/>
          </ac:inkMkLst>
        </pc:inkChg>
        <pc:inkChg chg="add mod">
          <ac:chgData name="庞 垚夫" userId="0f0109ef91b7223a" providerId="LiveId" clId="{E5A9F736-9AFF-446B-9C50-5A98C72B2107}" dt="2022-04-22T16:15:33.037" v="1929"/>
          <ac:inkMkLst>
            <pc:docMk/>
            <pc:sldMk cId="1940456246" sldId="507"/>
            <ac:inkMk id="62" creationId="{41F0ACF1-DAE2-4C35-8724-AC8A94926C45}"/>
          </ac:inkMkLst>
        </pc:inkChg>
        <pc:inkChg chg="add mod">
          <ac:chgData name="庞 垚夫" userId="0f0109ef91b7223a" providerId="LiveId" clId="{E5A9F736-9AFF-446B-9C50-5A98C72B2107}" dt="2022-04-22T16:15:33.037" v="1929"/>
          <ac:inkMkLst>
            <pc:docMk/>
            <pc:sldMk cId="1940456246" sldId="507"/>
            <ac:inkMk id="63" creationId="{5A6E993B-6D65-419A-8FFB-A299D51E4122}"/>
          </ac:inkMkLst>
        </pc:inkChg>
        <pc:inkChg chg="add mod">
          <ac:chgData name="庞 垚夫" userId="0f0109ef91b7223a" providerId="LiveId" clId="{E5A9F736-9AFF-446B-9C50-5A98C72B2107}" dt="2022-04-22T16:15:33.037" v="1929"/>
          <ac:inkMkLst>
            <pc:docMk/>
            <pc:sldMk cId="1940456246" sldId="507"/>
            <ac:inkMk id="64" creationId="{2F832F65-B57A-47AB-AA7D-BB5890F9C89D}"/>
          </ac:inkMkLst>
        </pc:inkChg>
        <pc:inkChg chg="add mod">
          <ac:chgData name="庞 垚夫" userId="0f0109ef91b7223a" providerId="LiveId" clId="{E5A9F736-9AFF-446B-9C50-5A98C72B2107}" dt="2022-04-22T16:16:00.893" v="1941"/>
          <ac:inkMkLst>
            <pc:docMk/>
            <pc:sldMk cId="1940456246" sldId="507"/>
            <ac:inkMk id="66" creationId="{D2F4564F-75D1-49A1-AC8C-54DF5C29E1BB}"/>
          </ac:inkMkLst>
        </pc:inkChg>
        <pc:inkChg chg="add mod">
          <ac:chgData name="庞 垚夫" userId="0f0109ef91b7223a" providerId="LiveId" clId="{E5A9F736-9AFF-446B-9C50-5A98C72B2107}" dt="2022-04-22T16:16:00.893" v="1941"/>
          <ac:inkMkLst>
            <pc:docMk/>
            <pc:sldMk cId="1940456246" sldId="507"/>
            <ac:inkMk id="67" creationId="{6BEA917E-FE01-4255-B5A0-C12F0565247B}"/>
          </ac:inkMkLst>
        </pc:inkChg>
        <pc:inkChg chg="add mod">
          <ac:chgData name="庞 垚夫" userId="0f0109ef91b7223a" providerId="LiveId" clId="{E5A9F736-9AFF-446B-9C50-5A98C72B2107}" dt="2022-04-22T16:16:00.893" v="1941"/>
          <ac:inkMkLst>
            <pc:docMk/>
            <pc:sldMk cId="1940456246" sldId="507"/>
            <ac:inkMk id="68" creationId="{C19C0D1C-E88F-46CB-A198-677DB1FFBF94}"/>
          </ac:inkMkLst>
        </pc:inkChg>
        <pc:inkChg chg="add mod">
          <ac:chgData name="庞 垚夫" userId="0f0109ef91b7223a" providerId="LiveId" clId="{E5A9F736-9AFF-446B-9C50-5A98C72B2107}" dt="2022-04-22T16:16:00.893" v="1941"/>
          <ac:inkMkLst>
            <pc:docMk/>
            <pc:sldMk cId="1940456246" sldId="507"/>
            <ac:inkMk id="69" creationId="{007E4D55-9516-474E-B3FF-C4A8C43E741C}"/>
          </ac:inkMkLst>
        </pc:inkChg>
        <pc:inkChg chg="add mod">
          <ac:chgData name="庞 垚夫" userId="0f0109ef91b7223a" providerId="LiveId" clId="{E5A9F736-9AFF-446B-9C50-5A98C72B2107}" dt="2022-04-22T16:16:00.893" v="1941"/>
          <ac:inkMkLst>
            <pc:docMk/>
            <pc:sldMk cId="1940456246" sldId="507"/>
            <ac:inkMk id="70" creationId="{5B345E23-4210-4495-B946-D4CE51590EA5}"/>
          </ac:inkMkLst>
        </pc:inkChg>
        <pc:inkChg chg="add del mod">
          <ac:chgData name="庞 垚夫" userId="0f0109ef91b7223a" providerId="LiveId" clId="{E5A9F736-9AFF-446B-9C50-5A98C72B2107}" dt="2022-04-22T16:15:40.188" v="1937"/>
          <ac:inkMkLst>
            <pc:docMk/>
            <pc:sldMk cId="1940456246" sldId="507"/>
            <ac:inkMk id="71" creationId="{F1DE905D-8F71-4858-974E-030707654A5E}"/>
          </ac:inkMkLst>
        </pc:inkChg>
        <pc:inkChg chg="add">
          <ac:chgData name="庞 垚夫" userId="0f0109ef91b7223a" providerId="LiveId" clId="{E5A9F736-9AFF-446B-9C50-5A98C72B2107}" dt="2022-04-22T16:15:42.050" v="1938" actId="9405"/>
          <ac:inkMkLst>
            <pc:docMk/>
            <pc:sldMk cId="1940456246" sldId="507"/>
            <ac:inkMk id="73" creationId="{E93484C4-C293-4AE5-A8BB-31A7868DF3E2}"/>
          </ac:inkMkLst>
        </pc:inkChg>
        <pc:inkChg chg="add mod">
          <ac:chgData name="庞 垚夫" userId="0f0109ef91b7223a" providerId="LiveId" clId="{E5A9F736-9AFF-446B-9C50-5A98C72B2107}" dt="2022-04-22T16:16:00.893" v="1941"/>
          <ac:inkMkLst>
            <pc:docMk/>
            <pc:sldMk cId="1940456246" sldId="507"/>
            <ac:inkMk id="74" creationId="{984F3C71-06AE-4B7D-9AC7-2E6704FF28F0}"/>
          </ac:inkMkLst>
        </pc:inkChg>
        <pc:inkChg chg="add mod">
          <ac:chgData name="庞 垚夫" userId="0f0109ef91b7223a" providerId="LiveId" clId="{E5A9F736-9AFF-446B-9C50-5A98C72B2107}" dt="2022-04-22T16:16:00.893" v="1941"/>
          <ac:inkMkLst>
            <pc:docMk/>
            <pc:sldMk cId="1940456246" sldId="507"/>
            <ac:inkMk id="75" creationId="{8649D09A-2BC5-48F7-9990-E518E7E078D4}"/>
          </ac:inkMkLst>
        </pc:inkChg>
      </pc:sldChg>
      <pc:sldChg chg="addSp modSp add mod ord">
        <pc:chgData name="庞 垚夫" userId="0f0109ef91b7223a" providerId="LiveId" clId="{E5A9F736-9AFF-446B-9C50-5A98C72B2107}" dt="2022-04-22T16:20:40.567" v="1956" actId="20577"/>
        <pc:sldMkLst>
          <pc:docMk/>
          <pc:sldMk cId="1796525487" sldId="508"/>
        </pc:sldMkLst>
        <pc:spChg chg="add mod">
          <ac:chgData name="庞 垚夫" userId="0f0109ef91b7223a" providerId="LiveId" clId="{E5A9F736-9AFF-446B-9C50-5A98C72B2107}" dt="2022-04-22T16:20:40.567" v="1956" actId="20577"/>
          <ac:spMkLst>
            <pc:docMk/>
            <pc:sldMk cId="1796525487" sldId="508"/>
            <ac:spMk id="5" creationId="{07F52833-4446-426E-9CF3-039231CC579A}"/>
          </ac:spMkLst>
        </pc:spChg>
        <pc:picChg chg="add mod modCrop">
          <ac:chgData name="庞 垚夫" userId="0f0109ef91b7223a" providerId="LiveId" clId="{E5A9F736-9AFF-446B-9C50-5A98C72B2107}" dt="2022-04-22T16:20:07.450" v="1951" actId="1076"/>
          <ac:picMkLst>
            <pc:docMk/>
            <pc:sldMk cId="1796525487" sldId="508"/>
            <ac:picMk id="3" creationId="{0431DEAA-C16F-4D20-83B3-7550A049C521}"/>
          </ac:picMkLst>
        </pc:picChg>
      </pc:sldChg>
      <pc:sldChg chg="addSp delSp modSp add mod ord">
        <pc:chgData name="庞 垚夫" userId="0f0109ef91b7223a" providerId="LiveId" clId="{E5A9F736-9AFF-446B-9C50-5A98C72B2107}" dt="2022-04-29T16:35:16.969" v="2418"/>
        <pc:sldMkLst>
          <pc:docMk/>
          <pc:sldMk cId="4262525629" sldId="509"/>
        </pc:sldMkLst>
        <pc:spChg chg="add mod">
          <ac:chgData name="庞 垚夫" userId="0f0109ef91b7223a" providerId="LiveId" clId="{E5A9F736-9AFF-446B-9C50-5A98C72B2107}" dt="2022-04-23T00:03:19.482" v="2328" actId="255"/>
          <ac:spMkLst>
            <pc:docMk/>
            <pc:sldMk cId="4262525629" sldId="509"/>
            <ac:spMk id="3" creationId="{8F876524-DA8C-4223-89FB-FCC240075E5A}"/>
          </ac:spMkLst>
        </pc:spChg>
        <pc:spChg chg="add mod">
          <ac:chgData name="庞 垚夫" userId="0f0109ef91b7223a" providerId="LiveId" clId="{E5A9F736-9AFF-446B-9C50-5A98C72B2107}" dt="2022-04-22T23:55:43.357" v="2277" actId="1076"/>
          <ac:spMkLst>
            <pc:docMk/>
            <pc:sldMk cId="4262525629" sldId="509"/>
            <ac:spMk id="13" creationId="{612B9E33-EDB4-4DA3-A0E2-0D52D6FA33E2}"/>
          </ac:spMkLst>
        </pc:spChg>
        <pc:spChg chg="add mod">
          <ac:chgData name="庞 垚夫" userId="0f0109ef91b7223a" providerId="LiveId" clId="{E5A9F736-9AFF-446B-9C50-5A98C72B2107}" dt="2022-04-22T23:56:36.116" v="2282" actId="1076"/>
          <ac:spMkLst>
            <pc:docMk/>
            <pc:sldMk cId="4262525629" sldId="509"/>
            <ac:spMk id="16" creationId="{24766FD5-6D1E-452E-B2A7-9B801AC58B02}"/>
          </ac:spMkLst>
        </pc:spChg>
        <pc:spChg chg="add mod">
          <ac:chgData name="庞 垚夫" userId="0f0109ef91b7223a" providerId="LiveId" clId="{E5A9F736-9AFF-446B-9C50-5A98C72B2107}" dt="2022-04-23T00:03:24.934" v="2329" actId="1076"/>
          <ac:spMkLst>
            <pc:docMk/>
            <pc:sldMk cId="4262525629" sldId="509"/>
            <ac:spMk id="17" creationId="{E592FBBE-D83C-4E58-B5B7-1D71D0AC3508}"/>
          </ac:spMkLst>
        </pc:spChg>
        <pc:spChg chg="add mod">
          <ac:chgData name="庞 垚夫" userId="0f0109ef91b7223a" providerId="LiveId" clId="{E5A9F736-9AFF-446B-9C50-5A98C72B2107}" dt="2022-04-23T00:03:38.682" v="2330" actId="1076"/>
          <ac:spMkLst>
            <pc:docMk/>
            <pc:sldMk cId="4262525629" sldId="509"/>
            <ac:spMk id="18" creationId="{51B31203-E98C-418C-B4AE-F68671E64D4A}"/>
          </ac:spMkLst>
        </pc:spChg>
        <pc:picChg chg="add mod">
          <ac:chgData name="庞 垚夫" userId="0f0109ef91b7223a" providerId="LiveId" clId="{E5A9F736-9AFF-446B-9C50-5A98C72B2107}" dt="2022-04-22T23:40:14.072" v="2214" actId="1076"/>
          <ac:picMkLst>
            <pc:docMk/>
            <pc:sldMk cId="4262525629" sldId="509"/>
            <ac:picMk id="5" creationId="{B2BBE724-5836-4EFB-9520-5624D19898BC}"/>
          </ac:picMkLst>
        </pc:picChg>
        <pc:inkChg chg="add del">
          <ac:chgData name="庞 垚夫" userId="0f0109ef91b7223a" providerId="LiveId" clId="{E5A9F736-9AFF-446B-9C50-5A98C72B2107}" dt="2022-04-22T23:22:03.245" v="2129"/>
          <ac:inkMkLst>
            <pc:docMk/>
            <pc:sldMk cId="4262525629" sldId="509"/>
            <ac:inkMk id="11" creationId="{7CC42E01-5266-44BF-8306-324D1014E31F}"/>
          </ac:inkMkLst>
        </pc:inkChg>
        <pc:inkChg chg="add del">
          <ac:chgData name="庞 垚夫" userId="0f0109ef91b7223a" providerId="LiveId" clId="{E5A9F736-9AFF-446B-9C50-5A98C72B2107}" dt="2022-04-22T23:23:19.734" v="2130"/>
          <ac:inkMkLst>
            <pc:docMk/>
            <pc:sldMk cId="4262525629" sldId="509"/>
            <ac:inkMk id="12" creationId="{E383647C-C336-4261-B122-FDBDFD4F65F5}"/>
          </ac:inkMkLst>
        </pc:inkChg>
        <pc:cxnChg chg="add del mod">
          <ac:chgData name="庞 垚夫" userId="0f0109ef91b7223a" providerId="LiveId" clId="{E5A9F736-9AFF-446B-9C50-5A98C72B2107}" dt="2022-04-22T23:24:01.876" v="2131" actId="21"/>
          <ac:cxnSpMkLst>
            <pc:docMk/>
            <pc:sldMk cId="4262525629" sldId="509"/>
            <ac:cxnSpMk id="7" creationId="{D35D1310-BD20-4CB5-BCD2-BCCCC30BBB6B}"/>
          </ac:cxnSpMkLst>
        </pc:cxnChg>
        <pc:cxnChg chg="add mod">
          <ac:chgData name="庞 垚夫" userId="0f0109ef91b7223a" providerId="LiveId" clId="{E5A9F736-9AFF-446B-9C50-5A98C72B2107}" dt="2022-04-22T23:40:11.436" v="2213" actId="1076"/>
          <ac:cxnSpMkLst>
            <pc:docMk/>
            <pc:sldMk cId="4262525629" sldId="509"/>
            <ac:cxnSpMk id="14" creationId="{7032DAB9-A26E-43F4-A6E5-EF9F5C455680}"/>
          </ac:cxnSpMkLst>
        </pc:cxnChg>
        <pc:cxnChg chg="add del mod">
          <ac:chgData name="庞 垚夫" userId="0f0109ef91b7223a" providerId="LiveId" clId="{E5A9F736-9AFF-446B-9C50-5A98C72B2107}" dt="2022-04-22T23:38:26.990" v="2209" actId="21"/>
          <ac:cxnSpMkLst>
            <pc:docMk/>
            <pc:sldMk cId="4262525629" sldId="509"/>
            <ac:cxnSpMk id="15" creationId="{31D05B1A-4C78-44EA-AAFD-BE0B7D460A5D}"/>
          </ac:cxnSpMkLst>
        </pc:cxnChg>
      </pc:sldChg>
      <pc:sldChg chg="addSp delSp modSp add mod">
        <pc:chgData name="庞 垚夫" userId="0f0109ef91b7223a" providerId="LiveId" clId="{E5A9F736-9AFF-446B-9C50-5A98C72B2107}" dt="2022-05-02T07:07:24.738" v="2599" actId="688"/>
        <pc:sldMkLst>
          <pc:docMk/>
          <pc:sldMk cId="993987295" sldId="510"/>
        </pc:sldMkLst>
        <pc:spChg chg="add">
          <ac:chgData name="庞 垚夫" userId="0f0109ef91b7223a" providerId="LiveId" clId="{E5A9F736-9AFF-446B-9C50-5A98C72B2107}" dt="2022-04-28T16:34:41.360" v="2359"/>
          <ac:spMkLst>
            <pc:docMk/>
            <pc:sldMk cId="993987295" sldId="510"/>
            <ac:spMk id="2" creationId="{85AF3E0E-D93F-4774-9447-6CF49151D5AD}"/>
          </ac:spMkLst>
        </pc:spChg>
        <pc:spChg chg="add mod">
          <ac:chgData name="庞 垚夫" userId="0f0109ef91b7223a" providerId="LiveId" clId="{E5A9F736-9AFF-446B-9C50-5A98C72B2107}" dt="2022-04-28T16:34:52.611" v="2360"/>
          <ac:spMkLst>
            <pc:docMk/>
            <pc:sldMk cId="993987295" sldId="510"/>
            <ac:spMk id="3" creationId="{22E282BF-9E07-45ED-8F81-FC1C218784ED}"/>
          </ac:spMkLst>
        </pc:spChg>
        <pc:spChg chg="add del mod">
          <ac:chgData name="庞 垚夫" userId="0f0109ef91b7223a" providerId="LiveId" clId="{E5A9F736-9AFF-446B-9C50-5A98C72B2107}" dt="2022-04-28T16:35:17.147" v="2364"/>
          <ac:spMkLst>
            <pc:docMk/>
            <pc:sldMk cId="993987295" sldId="510"/>
            <ac:spMk id="4" creationId="{951EF306-A2F9-4DD6-8DD1-220C1D817D9D}"/>
          </ac:spMkLst>
        </pc:spChg>
        <pc:picChg chg="add mod">
          <ac:chgData name="庞 垚夫" userId="0f0109ef91b7223a" providerId="LiveId" clId="{E5A9F736-9AFF-446B-9C50-5A98C72B2107}" dt="2022-05-02T07:07:24.738" v="2599" actId="688"/>
          <ac:picMkLst>
            <pc:docMk/>
            <pc:sldMk cId="993987295" sldId="510"/>
            <ac:picMk id="5" creationId="{F8CF033B-53B3-4586-AC3F-1926A89CFC52}"/>
          </ac:picMkLst>
        </pc:picChg>
        <pc:picChg chg="add mod">
          <ac:chgData name="庞 垚夫" userId="0f0109ef91b7223a" providerId="LiveId" clId="{E5A9F736-9AFF-446B-9C50-5A98C72B2107}" dt="2022-05-02T05:02:00.509" v="2596" actId="1076"/>
          <ac:picMkLst>
            <pc:docMk/>
            <pc:sldMk cId="993987295" sldId="510"/>
            <ac:picMk id="6" creationId="{3D84571D-F0B2-41CF-BC33-145B7FCC7C55}"/>
          </ac:picMkLst>
        </pc:picChg>
      </pc:sldChg>
      <pc:sldChg chg="addSp modSp add mod">
        <pc:chgData name="庞 垚夫" userId="0f0109ef91b7223a" providerId="LiveId" clId="{E5A9F736-9AFF-446B-9C50-5A98C72B2107}" dt="2022-04-29T16:27:33.669" v="2376" actId="1076"/>
        <pc:sldMkLst>
          <pc:docMk/>
          <pc:sldMk cId="1675147571" sldId="511"/>
        </pc:sldMkLst>
        <pc:picChg chg="add mod">
          <ac:chgData name="庞 垚夫" userId="0f0109ef91b7223a" providerId="LiveId" clId="{E5A9F736-9AFF-446B-9C50-5A98C72B2107}" dt="2022-04-29T16:27:33.669" v="2376" actId="1076"/>
          <ac:picMkLst>
            <pc:docMk/>
            <pc:sldMk cId="1675147571" sldId="511"/>
            <ac:picMk id="2" creationId="{C466AFE1-7F60-40CC-8F53-4C4482B70A07}"/>
          </ac:picMkLst>
        </pc:picChg>
      </pc:sldChg>
      <pc:sldChg chg="addSp modSp add mod ord">
        <pc:chgData name="庞 垚夫" userId="0f0109ef91b7223a" providerId="LiveId" clId="{E5A9F736-9AFF-446B-9C50-5A98C72B2107}" dt="2022-04-29T16:33:28.057" v="2414"/>
        <pc:sldMkLst>
          <pc:docMk/>
          <pc:sldMk cId="2371938092" sldId="512"/>
        </pc:sldMkLst>
        <pc:spChg chg="add mod">
          <ac:chgData name="庞 垚夫" userId="0f0109ef91b7223a" providerId="LiveId" clId="{E5A9F736-9AFF-446B-9C50-5A98C72B2107}" dt="2022-04-29T16:30:06.108" v="2395" actId="1076"/>
          <ac:spMkLst>
            <pc:docMk/>
            <pc:sldMk cId="2371938092" sldId="512"/>
            <ac:spMk id="4" creationId="{83D59B0E-AAFB-4587-9693-8B675F6776EB}"/>
          </ac:spMkLst>
        </pc:spChg>
        <pc:picChg chg="add mod">
          <ac:chgData name="庞 垚夫" userId="0f0109ef91b7223a" providerId="LiveId" clId="{E5A9F736-9AFF-446B-9C50-5A98C72B2107}" dt="2022-04-29T16:30:27.220" v="2401" actId="14100"/>
          <ac:picMkLst>
            <pc:docMk/>
            <pc:sldMk cId="2371938092" sldId="512"/>
            <ac:picMk id="3" creationId="{DBFACA58-F11C-4A09-91CA-4B86952AE18E}"/>
          </ac:picMkLst>
        </pc:picChg>
      </pc:sldChg>
      <pc:sldChg chg="addSp modSp add">
        <pc:chgData name="庞 垚夫" userId="0f0109ef91b7223a" providerId="LiveId" clId="{E5A9F736-9AFF-446B-9C50-5A98C72B2107}" dt="2022-05-02T07:10:37.642" v="2604" actId="1076"/>
        <pc:sldMkLst>
          <pc:docMk/>
          <pc:sldMk cId="146552022" sldId="513"/>
        </pc:sldMkLst>
        <pc:picChg chg="add mod">
          <ac:chgData name="庞 垚夫" userId="0f0109ef91b7223a" providerId="LiveId" clId="{E5A9F736-9AFF-446B-9C50-5A98C72B2107}" dt="2022-05-02T07:10:37.642" v="2604" actId="1076"/>
          <ac:picMkLst>
            <pc:docMk/>
            <pc:sldMk cId="146552022" sldId="513"/>
            <ac:picMk id="3074" creationId="{12E58EE9-5BA5-48C8-98D0-9CE7C8A93989}"/>
          </ac:picMkLst>
        </pc:picChg>
      </pc:sldChg>
      <pc:sldChg chg="add">
        <pc:chgData name="庞 垚夫" userId="0f0109ef91b7223a" providerId="LiveId" clId="{E5A9F736-9AFF-446B-9C50-5A98C72B2107}" dt="2022-04-21T22:29:35.328" v="123"/>
        <pc:sldMkLst>
          <pc:docMk/>
          <pc:sldMk cId="2889851952" sldId="514"/>
        </pc:sldMkLst>
      </pc:sldChg>
      <pc:sldChg chg="addSp modSp add mod">
        <pc:chgData name="庞 垚夫" userId="0f0109ef91b7223a" providerId="LiveId" clId="{E5A9F736-9AFF-446B-9C50-5A98C72B2107}" dt="2022-05-04T06:59:59.733" v="2619" actId="14100"/>
        <pc:sldMkLst>
          <pc:docMk/>
          <pc:sldMk cId="1542087139" sldId="515"/>
        </pc:sldMkLst>
        <pc:picChg chg="add mod">
          <ac:chgData name="庞 垚夫" userId="0f0109ef91b7223a" providerId="LiveId" clId="{E5A9F736-9AFF-446B-9C50-5A98C72B2107}" dt="2022-05-04T06:59:57.636" v="2618" actId="1076"/>
          <ac:picMkLst>
            <pc:docMk/>
            <pc:sldMk cId="1542087139" sldId="515"/>
            <ac:picMk id="2" creationId="{8538C877-A364-4A45-81F1-972363597F0F}"/>
          </ac:picMkLst>
        </pc:picChg>
        <pc:picChg chg="add mod">
          <ac:chgData name="庞 垚夫" userId="0f0109ef91b7223a" providerId="LiveId" clId="{E5A9F736-9AFF-446B-9C50-5A98C72B2107}" dt="2022-05-04T06:59:59.733" v="2619" actId="14100"/>
          <ac:picMkLst>
            <pc:docMk/>
            <pc:sldMk cId="1542087139" sldId="515"/>
            <ac:picMk id="3" creationId="{FFB1DB29-2804-D107-B6FB-2C441733AC0F}"/>
          </ac:picMkLst>
        </pc:picChg>
      </pc:sldChg>
      <pc:sldChg chg="addSp modSp add mod">
        <pc:chgData name="庞 垚夫" userId="0f0109ef91b7223a" providerId="LiveId" clId="{E5A9F736-9AFF-446B-9C50-5A98C72B2107}" dt="2022-04-23T07:32:19.911" v="2357" actId="1076"/>
        <pc:sldMkLst>
          <pc:docMk/>
          <pc:sldMk cId="3230341220" sldId="516"/>
        </pc:sldMkLst>
        <pc:spChg chg="add mod">
          <ac:chgData name="庞 垚夫" userId="0f0109ef91b7223a" providerId="LiveId" clId="{E5A9F736-9AFF-446B-9C50-5A98C72B2107}" dt="2022-04-22T16:32:36.412" v="1965" actId="1076"/>
          <ac:spMkLst>
            <pc:docMk/>
            <pc:sldMk cId="3230341220" sldId="516"/>
            <ac:spMk id="3" creationId="{61A0C668-DEA0-49B0-B935-AC338C6584E5}"/>
          </ac:spMkLst>
        </pc:spChg>
        <pc:picChg chg="add mod">
          <ac:chgData name="庞 垚夫" userId="0f0109ef91b7223a" providerId="LiveId" clId="{E5A9F736-9AFF-446B-9C50-5A98C72B2107}" dt="2022-04-23T07:25:29.300" v="2335" actId="14100"/>
          <ac:picMkLst>
            <pc:docMk/>
            <pc:sldMk cId="3230341220" sldId="516"/>
            <ac:picMk id="5" creationId="{CE56DAF4-A1DF-437B-BFC3-AEEBC530F4CE}"/>
          </ac:picMkLst>
        </pc:picChg>
        <pc:picChg chg="add mod">
          <ac:chgData name="庞 垚夫" userId="0f0109ef91b7223a" providerId="LiveId" clId="{E5A9F736-9AFF-446B-9C50-5A98C72B2107}" dt="2022-04-23T07:32:19.911" v="2357" actId="1076"/>
          <ac:picMkLst>
            <pc:docMk/>
            <pc:sldMk cId="3230341220" sldId="516"/>
            <ac:picMk id="7" creationId="{58F3E97C-5DBE-4AB8-8354-F2413213FF25}"/>
          </ac:picMkLst>
        </pc:picChg>
        <pc:picChg chg="add mod">
          <ac:chgData name="庞 垚夫" userId="0f0109ef91b7223a" providerId="LiveId" clId="{E5A9F736-9AFF-446B-9C50-5A98C72B2107}" dt="2022-04-23T07:32:12.501" v="2356" actId="1076"/>
          <ac:picMkLst>
            <pc:docMk/>
            <pc:sldMk cId="3230341220" sldId="516"/>
            <ac:picMk id="9" creationId="{C1E00013-1205-4D24-B93B-29A919DD495E}"/>
          </ac:picMkLst>
        </pc:picChg>
      </pc:sldChg>
      <pc:sldChg chg="addSp modSp add mod">
        <pc:chgData name="庞 垚夫" userId="0f0109ef91b7223a" providerId="LiveId" clId="{E5A9F736-9AFF-446B-9C50-5A98C72B2107}" dt="2022-04-29T17:53:21.930" v="2440"/>
        <pc:sldMkLst>
          <pc:docMk/>
          <pc:sldMk cId="2969465724" sldId="517"/>
        </pc:sldMkLst>
        <pc:spChg chg="add mod">
          <ac:chgData name="庞 垚夫" userId="0f0109ef91b7223a" providerId="LiveId" clId="{E5A9F736-9AFF-446B-9C50-5A98C72B2107}" dt="2022-04-29T17:52:55.978" v="2439" actId="14100"/>
          <ac:spMkLst>
            <pc:docMk/>
            <pc:sldMk cId="2969465724" sldId="517"/>
            <ac:spMk id="2" creationId="{F130690D-3B9E-402B-A56E-10F872E08E1D}"/>
          </ac:spMkLst>
        </pc:spChg>
        <pc:spChg chg="add mod">
          <ac:chgData name="庞 垚夫" userId="0f0109ef91b7223a" providerId="LiveId" clId="{E5A9F736-9AFF-446B-9C50-5A98C72B2107}" dt="2022-04-29T17:53:21.930" v="2440"/>
          <ac:spMkLst>
            <pc:docMk/>
            <pc:sldMk cId="2969465724" sldId="517"/>
            <ac:spMk id="4" creationId="{0A3173CA-3AEF-4293-A1F3-40D2CBF40975}"/>
          </ac:spMkLst>
        </pc:spChg>
        <pc:picChg chg="add mod">
          <ac:chgData name="庞 垚夫" userId="0f0109ef91b7223a" providerId="LiveId" clId="{E5A9F736-9AFF-446B-9C50-5A98C72B2107}" dt="2022-04-29T17:51:43.706" v="2430" actId="1076"/>
          <ac:picMkLst>
            <pc:docMk/>
            <pc:sldMk cId="2969465724" sldId="517"/>
            <ac:picMk id="1026" creationId="{55B3F099-636E-4B30-B19B-E97EE0F42905}"/>
          </ac:picMkLst>
        </pc:picChg>
      </pc:sldChg>
      <pc:sldChg chg="addSp delSp modSp add mod">
        <pc:chgData name="庞 垚夫" userId="0f0109ef91b7223a" providerId="LiveId" clId="{E5A9F736-9AFF-446B-9C50-5A98C72B2107}" dt="2022-04-29T20:59:03.241" v="2497" actId="14100"/>
        <pc:sldMkLst>
          <pc:docMk/>
          <pc:sldMk cId="2936793198" sldId="518"/>
        </pc:sldMkLst>
        <pc:spChg chg="del">
          <ac:chgData name="庞 垚夫" userId="0f0109ef91b7223a" providerId="LiveId" clId="{E5A9F736-9AFF-446B-9C50-5A98C72B2107}" dt="2022-04-29T20:37:22.548" v="2477" actId="21"/>
          <ac:spMkLst>
            <pc:docMk/>
            <pc:sldMk cId="2936793198" sldId="518"/>
            <ac:spMk id="2" creationId="{F130690D-3B9E-402B-A56E-10F872E08E1D}"/>
          </ac:spMkLst>
        </pc:spChg>
        <pc:spChg chg="del">
          <ac:chgData name="庞 垚夫" userId="0f0109ef91b7223a" providerId="LiveId" clId="{E5A9F736-9AFF-446B-9C50-5A98C72B2107}" dt="2022-04-29T20:37:17.277" v="2476" actId="21"/>
          <ac:spMkLst>
            <pc:docMk/>
            <pc:sldMk cId="2936793198" sldId="518"/>
            <ac:spMk id="4" creationId="{0A3173CA-3AEF-4293-A1F3-40D2CBF40975}"/>
          </ac:spMkLst>
        </pc:spChg>
        <pc:picChg chg="add mod ord">
          <ac:chgData name="庞 垚夫" userId="0f0109ef91b7223a" providerId="LiveId" clId="{E5A9F736-9AFF-446B-9C50-5A98C72B2107}" dt="2022-04-29T20:59:03.241" v="2497" actId="14100"/>
          <ac:picMkLst>
            <pc:docMk/>
            <pc:sldMk cId="2936793198" sldId="518"/>
            <ac:picMk id="3" creationId="{185BF7CA-BEAF-4A10-9664-28BC05C3FBBB}"/>
          </ac:picMkLst>
        </pc:picChg>
        <pc:picChg chg="add mod ord">
          <ac:chgData name="庞 垚夫" userId="0f0109ef91b7223a" providerId="LiveId" clId="{E5A9F736-9AFF-446B-9C50-5A98C72B2107}" dt="2022-04-29T20:38:27.100" v="2487" actId="14100"/>
          <ac:picMkLst>
            <pc:docMk/>
            <pc:sldMk cId="2936793198" sldId="518"/>
            <ac:picMk id="5" creationId="{5063CF62-276E-4F0E-89DD-B80CE5B1A60C}"/>
          </ac:picMkLst>
        </pc:picChg>
        <pc:picChg chg="add mod">
          <ac:chgData name="庞 垚夫" userId="0f0109ef91b7223a" providerId="LiveId" clId="{E5A9F736-9AFF-446B-9C50-5A98C72B2107}" dt="2022-04-29T20:38:05.370" v="2482" actId="1076"/>
          <ac:picMkLst>
            <pc:docMk/>
            <pc:sldMk cId="2936793198" sldId="518"/>
            <ac:picMk id="6" creationId="{216ED791-A5B0-434B-A94E-DC576BF2581B}"/>
          </ac:picMkLst>
        </pc:picChg>
        <pc:picChg chg="del">
          <ac:chgData name="庞 垚夫" userId="0f0109ef91b7223a" providerId="LiveId" clId="{E5A9F736-9AFF-446B-9C50-5A98C72B2107}" dt="2022-04-29T20:37:35.003" v="2478" actId="21"/>
          <ac:picMkLst>
            <pc:docMk/>
            <pc:sldMk cId="2936793198" sldId="518"/>
            <ac:picMk id="1026" creationId="{55B3F099-636E-4B30-B19B-E97EE0F42905}"/>
          </ac:picMkLst>
        </pc:picChg>
      </pc:sldChg>
      <pc:sldChg chg="addSp delSp modSp add mod">
        <pc:chgData name="庞 垚夫" userId="0f0109ef91b7223a" providerId="LiveId" clId="{E5A9F736-9AFF-446B-9C50-5A98C72B2107}" dt="2022-05-02T05:02:49.180" v="2598" actId="1076"/>
        <pc:sldMkLst>
          <pc:docMk/>
          <pc:sldMk cId="2323944156" sldId="519"/>
        </pc:sldMkLst>
        <pc:spChg chg="mod">
          <ac:chgData name="庞 垚夫" userId="0f0109ef91b7223a" providerId="LiveId" clId="{E5A9F736-9AFF-446B-9C50-5A98C72B2107}" dt="2022-04-29T20:35:09.457" v="2465" actId="208"/>
          <ac:spMkLst>
            <pc:docMk/>
            <pc:sldMk cId="2323944156" sldId="519"/>
            <ac:spMk id="2" creationId="{F130690D-3B9E-402B-A56E-10F872E08E1D}"/>
          </ac:spMkLst>
        </pc:spChg>
        <pc:spChg chg="del mod">
          <ac:chgData name="庞 垚夫" userId="0f0109ef91b7223a" providerId="LiveId" clId="{E5A9F736-9AFF-446B-9C50-5A98C72B2107}" dt="2022-04-29T17:53:55.044" v="2446" actId="21"/>
          <ac:spMkLst>
            <pc:docMk/>
            <pc:sldMk cId="2323944156" sldId="519"/>
            <ac:spMk id="4" creationId="{0A3173CA-3AEF-4293-A1F3-40D2CBF40975}"/>
          </ac:spMkLst>
        </pc:spChg>
        <pc:picChg chg="add mod">
          <ac:chgData name="庞 垚夫" userId="0f0109ef91b7223a" providerId="LiveId" clId="{E5A9F736-9AFF-446B-9C50-5A98C72B2107}" dt="2022-04-29T20:32:10.800" v="2451" actId="1076"/>
          <ac:picMkLst>
            <pc:docMk/>
            <pc:sldMk cId="2323944156" sldId="519"/>
            <ac:picMk id="5" creationId="{56E432DA-469E-47F6-9ED9-41B28234212C}"/>
          </ac:picMkLst>
        </pc:picChg>
        <pc:picChg chg="add mod">
          <ac:chgData name="庞 垚夫" userId="0f0109ef91b7223a" providerId="LiveId" clId="{E5A9F736-9AFF-446B-9C50-5A98C72B2107}" dt="2022-05-02T05:02:49.180" v="2598" actId="1076"/>
          <ac:picMkLst>
            <pc:docMk/>
            <pc:sldMk cId="2323944156" sldId="519"/>
            <ac:picMk id="14" creationId="{4520550D-35D1-4D27-A403-A7F7E421753B}"/>
          </ac:picMkLst>
        </pc:picChg>
        <pc:picChg chg="mod">
          <ac:chgData name="庞 垚夫" userId="0f0109ef91b7223a" providerId="LiveId" clId="{E5A9F736-9AFF-446B-9C50-5A98C72B2107}" dt="2022-04-29T17:53:46.475" v="2444" actId="1076"/>
          <ac:picMkLst>
            <pc:docMk/>
            <pc:sldMk cId="2323944156" sldId="519"/>
            <ac:picMk id="1026" creationId="{55B3F099-636E-4B30-B19B-E97EE0F42905}"/>
          </ac:picMkLst>
        </pc:picChg>
        <pc:cxnChg chg="add mod">
          <ac:chgData name="庞 垚夫" userId="0f0109ef91b7223a" providerId="LiveId" clId="{E5A9F736-9AFF-446B-9C50-5A98C72B2107}" dt="2022-04-29T20:33:41.119" v="2453" actId="14100"/>
          <ac:cxnSpMkLst>
            <pc:docMk/>
            <pc:sldMk cId="2323944156" sldId="519"/>
            <ac:cxnSpMk id="7" creationId="{C11A33EA-5E5F-45B7-A622-609521E8F49C}"/>
          </ac:cxnSpMkLst>
        </pc:cxnChg>
        <pc:cxnChg chg="add mod">
          <ac:chgData name="庞 垚夫" userId="0f0109ef91b7223a" providerId="LiveId" clId="{E5A9F736-9AFF-446B-9C50-5A98C72B2107}" dt="2022-04-29T20:34:08.999" v="2459" actId="1076"/>
          <ac:cxnSpMkLst>
            <pc:docMk/>
            <pc:sldMk cId="2323944156" sldId="519"/>
            <ac:cxnSpMk id="10" creationId="{CD513E59-C0B2-499C-B15F-699A644B2C05}"/>
          </ac:cxnSpMkLst>
        </pc:cxnChg>
        <pc:cxnChg chg="add mod">
          <ac:chgData name="庞 垚夫" userId="0f0109ef91b7223a" providerId="LiveId" clId="{E5A9F736-9AFF-446B-9C50-5A98C72B2107}" dt="2022-04-29T20:35:26.080" v="2467" actId="1076"/>
          <ac:cxnSpMkLst>
            <pc:docMk/>
            <pc:sldMk cId="2323944156" sldId="519"/>
            <ac:cxnSpMk id="11" creationId="{6BC73733-4B68-4B88-840B-E2F660402C35}"/>
          </ac:cxnSpMkLst>
        </pc:cxnChg>
      </pc:sldChg>
      <pc:sldChg chg="add">
        <pc:chgData name="庞 垚夫" userId="0f0109ef91b7223a" providerId="LiveId" clId="{E5A9F736-9AFF-446B-9C50-5A98C72B2107}" dt="2022-04-29T21:00:54.332" v="2498" actId="2890"/>
        <pc:sldMkLst>
          <pc:docMk/>
          <pc:sldMk cId="2230973398" sldId="520"/>
        </pc:sldMkLst>
      </pc:sldChg>
      <pc:sldChg chg="addSp modSp add mod">
        <pc:chgData name="庞 垚夫" userId="0f0109ef91b7223a" providerId="LiveId" clId="{E5A9F736-9AFF-446B-9C50-5A98C72B2107}" dt="2022-04-29T21:03:54.060" v="2517" actId="20577"/>
        <pc:sldMkLst>
          <pc:docMk/>
          <pc:sldMk cId="752052819" sldId="521"/>
        </pc:sldMkLst>
        <pc:spChg chg="add mod">
          <ac:chgData name="庞 垚夫" userId="0f0109ef91b7223a" providerId="LiveId" clId="{E5A9F736-9AFF-446B-9C50-5A98C72B2107}" dt="2022-04-29T21:03:54.060" v="2517" actId="20577"/>
          <ac:spMkLst>
            <pc:docMk/>
            <pc:sldMk cId="752052819" sldId="521"/>
            <ac:spMk id="4" creationId="{C82FE014-44BB-483D-A1D3-83AC00CA7C85}"/>
          </ac:spMkLst>
        </pc:spChg>
        <pc:picChg chg="add mod">
          <ac:chgData name="庞 垚夫" userId="0f0109ef91b7223a" providerId="LiveId" clId="{E5A9F736-9AFF-446B-9C50-5A98C72B2107}" dt="2022-04-29T21:01:19.209" v="2506" actId="1076"/>
          <ac:picMkLst>
            <pc:docMk/>
            <pc:sldMk cId="752052819" sldId="521"/>
            <ac:picMk id="3" creationId="{EC9C1CEE-C257-40D8-B34D-2001C1D398B7}"/>
          </ac:picMkLst>
        </pc:picChg>
      </pc:sldChg>
      <pc:sldChg chg="addSp add">
        <pc:chgData name="庞 垚夫" userId="0f0109ef91b7223a" providerId="LiveId" clId="{E5A9F736-9AFF-446B-9C50-5A98C72B2107}" dt="2022-05-02T07:13:51.858" v="2605"/>
        <pc:sldMkLst>
          <pc:docMk/>
          <pc:sldMk cId="2042753053" sldId="522"/>
        </pc:sldMkLst>
        <pc:picChg chg="add">
          <ac:chgData name="庞 垚夫" userId="0f0109ef91b7223a" providerId="LiveId" clId="{E5A9F736-9AFF-446B-9C50-5A98C72B2107}" dt="2022-05-02T07:13:51.858" v="2605"/>
          <ac:picMkLst>
            <pc:docMk/>
            <pc:sldMk cId="2042753053" sldId="522"/>
            <ac:picMk id="4098" creationId="{27D7FCD1-9416-45DB-9DEA-C7BAB0E2C565}"/>
          </ac:picMkLst>
        </pc:picChg>
      </pc:sldChg>
      <pc:sldChg chg="addSp modSp add">
        <pc:chgData name="庞 垚夫" userId="0f0109ef91b7223a" providerId="LiveId" clId="{E5A9F736-9AFF-446B-9C50-5A98C72B2107}" dt="2022-04-29T21:55:27.068" v="2521"/>
        <pc:sldMkLst>
          <pc:docMk/>
          <pc:sldMk cId="77279495" sldId="523"/>
        </pc:sldMkLst>
        <pc:picChg chg="add mod">
          <ac:chgData name="庞 垚夫" userId="0f0109ef91b7223a" providerId="LiveId" clId="{E5A9F736-9AFF-446B-9C50-5A98C72B2107}" dt="2022-04-29T21:55:27.068" v="2521"/>
          <ac:picMkLst>
            <pc:docMk/>
            <pc:sldMk cId="77279495" sldId="523"/>
            <ac:picMk id="2" creationId="{20F395E6-30A6-4A3E-8272-A2ED661E414A}"/>
          </ac:picMkLst>
        </pc:picChg>
      </pc:sldChg>
      <pc:sldChg chg="addSp add">
        <pc:chgData name="庞 垚夫" userId="0f0109ef91b7223a" providerId="LiveId" clId="{E5A9F736-9AFF-446B-9C50-5A98C72B2107}" dt="2022-04-29T21:10:39.503" v="2518"/>
        <pc:sldMkLst>
          <pc:docMk/>
          <pc:sldMk cId="62134180" sldId="524"/>
        </pc:sldMkLst>
        <pc:picChg chg="add">
          <ac:chgData name="庞 垚夫" userId="0f0109ef91b7223a" providerId="LiveId" clId="{E5A9F736-9AFF-446B-9C50-5A98C72B2107}" dt="2022-04-29T21:10:39.503" v="2518"/>
          <ac:picMkLst>
            <pc:docMk/>
            <pc:sldMk cId="62134180" sldId="524"/>
            <ac:picMk id="2" creationId="{172E8797-6506-4B28-9540-318AB1FE37A0}"/>
          </ac:picMkLst>
        </pc:picChg>
      </pc:sldChg>
      <pc:sldChg chg="add">
        <pc:chgData name="庞 垚夫" userId="0f0109ef91b7223a" providerId="LiveId" clId="{E5A9F736-9AFF-446B-9C50-5A98C72B2107}" dt="2022-04-29T21:01:06.563" v="2503" actId="2890"/>
        <pc:sldMkLst>
          <pc:docMk/>
          <pc:sldMk cId="4257434940" sldId="525"/>
        </pc:sldMkLst>
      </pc:sldChg>
      <pc:sldChg chg="addSp modSp add">
        <pc:chgData name="庞 垚夫" userId="0f0109ef91b7223a" providerId="LiveId" clId="{E5A9F736-9AFF-446B-9C50-5A98C72B2107}" dt="2022-05-02T07:14:37.113" v="2614" actId="732"/>
        <pc:sldMkLst>
          <pc:docMk/>
          <pc:sldMk cId="2488715949" sldId="526"/>
        </pc:sldMkLst>
        <pc:picChg chg="add mod">
          <ac:chgData name="庞 垚夫" userId="0f0109ef91b7223a" providerId="LiveId" clId="{E5A9F736-9AFF-446B-9C50-5A98C72B2107}" dt="2022-05-02T07:14:37.113" v="2614" actId="732"/>
          <ac:picMkLst>
            <pc:docMk/>
            <pc:sldMk cId="2488715949" sldId="526"/>
            <ac:picMk id="5122" creationId="{40B01697-9EF8-4561-94F6-101E3B5F7827}"/>
          </ac:picMkLst>
        </pc:picChg>
      </pc:sldChg>
      <pc:sldChg chg="add">
        <pc:chgData name="庞 垚夫" userId="0f0109ef91b7223a" providerId="LiveId" clId="{E5A9F736-9AFF-446B-9C50-5A98C72B2107}" dt="2022-05-02T07:14:12.123" v="2607" actId="2890"/>
        <pc:sldMkLst>
          <pc:docMk/>
          <pc:sldMk cId="3340640988" sldId="527"/>
        </pc:sldMkLst>
      </pc:sldChg>
      <pc:sldChg chg="add">
        <pc:chgData name="庞 垚夫" userId="0f0109ef91b7223a" providerId="LiveId" clId="{E5A9F736-9AFF-446B-9C50-5A98C72B2107}" dt="2022-05-02T07:14:12.433" v="2608" actId="2890"/>
        <pc:sldMkLst>
          <pc:docMk/>
          <pc:sldMk cId="1442343398" sldId="528"/>
        </pc:sldMkLst>
      </pc:sldChg>
      <pc:sldChg chg="add">
        <pc:chgData name="庞 垚夫" userId="0f0109ef91b7223a" providerId="LiveId" clId="{E5A9F736-9AFF-446B-9C50-5A98C72B2107}" dt="2022-05-02T07:14:12.653" v="2609" actId="2890"/>
        <pc:sldMkLst>
          <pc:docMk/>
          <pc:sldMk cId="1680352947" sldId="529"/>
        </pc:sldMkLst>
      </pc:sldChg>
      <pc:sldChg chg="add">
        <pc:chgData name="庞 垚夫" userId="0f0109ef91b7223a" providerId="LiveId" clId="{E5A9F736-9AFF-446B-9C50-5A98C72B2107}" dt="2022-05-02T07:14:12.855" v="2610" actId="2890"/>
        <pc:sldMkLst>
          <pc:docMk/>
          <pc:sldMk cId="3478993355" sldId="530"/>
        </pc:sldMkLst>
      </pc:sldChg>
      <pc:sldChg chg="new">
        <pc:chgData name="庞 垚夫" userId="0f0109ef91b7223a" providerId="LiveId" clId="{E5A9F736-9AFF-446B-9C50-5A98C72B2107}" dt="2022-05-04T07:02:36.168" v="2620" actId="680"/>
        <pc:sldMkLst>
          <pc:docMk/>
          <pc:sldMk cId="3472791175" sldId="531"/>
        </pc:sldMkLst>
      </pc:sldChg>
    </pc:docChg>
  </pc:docChgLst>
  <pc:docChgLst>
    <pc:chgData name="庞 垚夫" userId="0f0109ef91b7223a" providerId="LiveId" clId="{B08374B6-461A-4F04-B2FF-CD70C13292F2}"/>
    <pc:docChg chg="custSel addSld delSld modSld sldOrd">
      <pc:chgData name="庞 垚夫" userId="0f0109ef91b7223a" providerId="LiveId" clId="{B08374B6-461A-4F04-B2FF-CD70C13292F2}" dt="2021-02-11T18:16:03.706" v="2705" actId="20577"/>
      <pc:docMkLst>
        <pc:docMk/>
      </pc:docMkLst>
      <pc:sldChg chg="ord">
        <pc:chgData name="庞 垚夫" userId="0f0109ef91b7223a" providerId="LiveId" clId="{B08374B6-461A-4F04-B2FF-CD70C13292F2}" dt="2020-12-02T07:00:59.231" v="929"/>
        <pc:sldMkLst>
          <pc:docMk/>
          <pc:sldMk cId="2954614345" sldId="295"/>
        </pc:sldMkLst>
      </pc:sldChg>
      <pc:sldChg chg="ord">
        <pc:chgData name="庞 垚夫" userId="0f0109ef91b7223a" providerId="LiveId" clId="{B08374B6-461A-4F04-B2FF-CD70C13292F2}" dt="2020-12-02T07:01:22.439" v="931"/>
        <pc:sldMkLst>
          <pc:docMk/>
          <pc:sldMk cId="3114971852" sldId="296"/>
        </pc:sldMkLst>
      </pc:sldChg>
      <pc:sldChg chg="addSp modSp mod ord">
        <pc:chgData name="庞 垚夫" userId="0f0109ef91b7223a" providerId="LiveId" clId="{B08374B6-461A-4F04-B2FF-CD70C13292F2}" dt="2020-12-11T06:42:00.064" v="1106"/>
        <pc:sldMkLst>
          <pc:docMk/>
          <pc:sldMk cId="2089702400" sldId="302"/>
        </pc:sldMkLst>
        <pc:spChg chg="add mod">
          <ac:chgData name="庞 垚夫" userId="0f0109ef91b7223a" providerId="LiveId" clId="{B08374B6-461A-4F04-B2FF-CD70C13292F2}" dt="2020-12-01T20:00:41.481" v="442" actId="255"/>
          <ac:spMkLst>
            <pc:docMk/>
            <pc:sldMk cId="2089702400" sldId="302"/>
            <ac:spMk id="4" creationId="{DC6FEDB8-67BF-42AE-82DA-C57A11C4217E}"/>
          </ac:spMkLst>
        </pc:spChg>
        <pc:picChg chg="add mod">
          <ac:chgData name="庞 垚夫" userId="0f0109ef91b7223a" providerId="LiveId" clId="{B08374B6-461A-4F04-B2FF-CD70C13292F2}" dt="2020-11-30T22:12:32.128" v="100"/>
          <ac:picMkLst>
            <pc:docMk/>
            <pc:sldMk cId="2089702400" sldId="302"/>
            <ac:picMk id="2" creationId="{57CC1330-7E99-4F00-B8BB-5C259C2E08B7}"/>
          </ac:picMkLst>
        </pc:picChg>
      </pc:sldChg>
      <pc:sldChg chg="ord">
        <pc:chgData name="庞 垚夫" userId="0f0109ef91b7223a" providerId="LiveId" clId="{B08374B6-461A-4F04-B2FF-CD70C13292F2}" dt="2020-12-13T23:20:35.746" v="1331"/>
        <pc:sldMkLst>
          <pc:docMk/>
          <pc:sldMk cId="4227554260" sldId="359"/>
        </pc:sldMkLst>
      </pc:sldChg>
      <pc:sldChg chg="ord">
        <pc:chgData name="庞 垚夫" userId="0f0109ef91b7223a" providerId="LiveId" clId="{B08374B6-461A-4F04-B2FF-CD70C13292F2}" dt="2020-11-30T22:07:29.795" v="92"/>
        <pc:sldMkLst>
          <pc:docMk/>
          <pc:sldMk cId="2076947795" sldId="400"/>
        </pc:sldMkLst>
      </pc:sldChg>
      <pc:sldChg chg="new del">
        <pc:chgData name="庞 垚夫" userId="0f0109ef91b7223a" providerId="LiveId" clId="{B08374B6-461A-4F04-B2FF-CD70C13292F2}" dt="2020-11-20T07:39:17.217" v="13" actId="2696"/>
        <pc:sldMkLst>
          <pc:docMk/>
          <pc:sldMk cId="824527323" sldId="428"/>
        </pc:sldMkLst>
      </pc:sldChg>
      <pc:sldChg chg="addSp modSp new ord">
        <pc:chgData name="庞 垚夫" userId="0f0109ef91b7223a" providerId="LiveId" clId="{B08374B6-461A-4F04-B2FF-CD70C13292F2}" dt="2020-12-02T07:01:48.038" v="935"/>
        <pc:sldMkLst>
          <pc:docMk/>
          <pc:sldMk cId="1167173225" sldId="428"/>
        </pc:sldMkLst>
        <pc:picChg chg="add mod">
          <ac:chgData name="庞 垚夫" userId="0f0109ef91b7223a" providerId="LiveId" clId="{B08374B6-461A-4F04-B2FF-CD70C13292F2}" dt="2020-11-27T04:15:15.625" v="28" actId="14100"/>
          <ac:picMkLst>
            <pc:docMk/>
            <pc:sldMk cId="1167173225" sldId="428"/>
            <ac:picMk id="3074" creationId="{D957428A-7B11-480E-9CDF-EDF936896043}"/>
          </ac:picMkLst>
        </pc:picChg>
      </pc:sldChg>
      <pc:sldChg chg="addSp modSp new del mod modAnim">
        <pc:chgData name="庞 垚夫" userId="0f0109ef91b7223a" providerId="LiveId" clId="{B08374B6-461A-4F04-B2FF-CD70C13292F2}" dt="2020-11-20T07:35:49.058" v="11" actId="2696"/>
        <pc:sldMkLst>
          <pc:docMk/>
          <pc:sldMk cId="4074390378" sldId="428"/>
        </pc:sldMkLst>
        <pc:picChg chg="add mod">
          <ac:chgData name="庞 垚夫" userId="0f0109ef91b7223a" providerId="LiveId" clId="{B08374B6-461A-4F04-B2FF-CD70C13292F2}" dt="2020-11-20T07:35:15.855" v="10" actId="14100"/>
          <ac:picMkLst>
            <pc:docMk/>
            <pc:sldMk cId="4074390378" sldId="428"/>
            <ac:picMk id="2" creationId="{B1344B30-30CA-49CD-A927-76E2E6164CCF}"/>
          </ac:picMkLst>
        </pc:picChg>
      </pc:sldChg>
      <pc:sldChg chg="addSp modSp add ord">
        <pc:chgData name="庞 垚夫" userId="0f0109ef91b7223a" providerId="LiveId" clId="{B08374B6-461A-4F04-B2FF-CD70C13292F2}" dt="2020-11-30T22:12:24.756" v="99" actId="14100"/>
        <pc:sldMkLst>
          <pc:docMk/>
          <pc:sldMk cId="4289279743" sldId="429"/>
        </pc:sldMkLst>
        <pc:picChg chg="add mod">
          <ac:chgData name="庞 垚夫" userId="0f0109ef91b7223a" providerId="LiveId" clId="{B08374B6-461A-4F04-B2FF-CD70C13292F2}" dt="2020-11-30T22:12:24.756" v="99" actId="14100"/>
          <ac:picMkLst>
            <pc:docMk/>
            <pc:sldMk cId="4289279743" sldId="429"/>
            <ac:picMk id="1026" creationId="{68AB7ECF-D413-4EAE-867F-A9CE59B1D99E}"/>
          </ac:picMkLst>
        </pc:picChg>
      </pc:sldChg>
      <pc:sldChg chg="addSp delSp modSp add ord">
        <pc:chgData name="庞 垚夫" userId="0f0109ef91b7223a" providerId="LiveId" clId="{B08374B6-461A-4F04-B2FF-CD70C13292F2}" dt="2020-11-30T22:15:43.342" v="124" actId="14100"/>
        <pc:sldMkLst>
          <pc:docMk/>
          <pc:sldMk cId="1183030942" sldId="430"/>
        </pc:sldMkLst>
        <pc:picChg chg="add del mod">
          <ac:chgData name="庞 垚夫" userId="0f0109ef91b7223a" providerId="LiveId" clId="{B08374B6-461A-4F04-B2FF-CD70C13292F2}" dt="2020-11-30T22:15:25.323" v="121" actId="21"/>
          <ac:picMkLst>
            <pc:docMk/>
            <pc:sldMk cId="1183030942" sldId="430"/>
            <ac:picMk id="3" creationId="{40A2EB75-40BA-47C1-949C-22411827918C}"/>
          </ac:picMkLst>
        </pc:picChg>
        <pc:picChg chg="add mod">
          <ac:chgData name="庞 垚夫" userId="0f0109ef91b7223a" providerId="LiveId" clId="{B08374B6-461A-4F04-B2FF-CD70C13292F2}" dt="2020-11-30T22:15:43.342" v="124" actId="14100"/>
          <ac:picMkLst>
            <pc:docMk/>
            <pc:sldMk cId="1183030942" sldId="430"/>
            <ac:picMk id="2050" creationId="{D2DD13A2-8BE2-4407-9823-5FAAE30240D4}"/>
          </ac:picMkLst>
        </pc:picChg>
      </pc:sldChg>
      <pc:sldChg chg="addSp modSp add ord">
        <pc:chgData name="庞 垚夫" userId="0f0109ef91b7223a" providerId="LiveId" clId="{B08374B6-461A-4F04-B2FF-CD70C13292F2}" dt="2020-11-27T04:20:48.441" v="38" actId="14100"/>
        <pc:sldMkLst>
          <pc:docMk/>
          <pc:sldMk cId="2504839258" sldId="431"/>
        </pc:sldMkLst>
        <pc:picChg chg="add mod">
          <ac:chgData name="庞 垚夫" userId="0f0109ef91b7223a" providerId="LiveId" clId="{B08374B6-461A-4F04-B2FF-CD70C13292F2}" dt="2020-11-27T04:20:48.441" v="38" actId="14100"/>
          <ac:picMkLst>
            <pc:docMk/>
            <pc:sldMk cId="2504839258" sldId="431"/>
            <ac:picMk id="4098" creationId="{ADA100E7-5C6E-47E0-9D8E-E2405ACFD3C4}"/>
          </ac:picMkLst>
        </pc:picChg>
      </pc:sldChg>
      <pc:sldChg chg="addSp delSp modSp add mod ord delAnim modAnim">
        <pc:chgData name="庞 垚夫" userId="0f0109ef91b7223a" providerId="LiveId" clId="{B08374B6-461A-4F04-B2FF-CD70C13292F2}" dt="2020-12-02T08:49:15.059" v="1096" actId="478"/>
        <pc:sldMkLst>
          <pc:docMk/>
          <pc:sldMk cId="2964844407" sldId="432"/>
        </pc:sldMkLst>
        <pc:picChg chg="add mod">
          <ac:chgData name="庞 垚夫" userId="0f0109ef91b7223a" providerId="LiveId" clId="{B08374B6-461A-4F04-B2FF-CD70C13292F2}" dt="2020-11-30T08:05:16.803" v="52" actId="1076"/>
          <ac:picMkLst>
            <pc:docMk/>
            <pc:sldMk cId="2964844407" sldId="432"/>
            <ac:picMk id="2" creationId="{56FD22AA-803D-4728-AF3C-CEC194A21F12}"/>
          </ac:picMkLst>
        </pc:picChg>
        <pc:picChg chg="add del mod">
          <ac:chgData name="庞 垚夫" userId="0f0109ef91b7223a" providerId="LiveId" clId="{B08374B6-461A-4F04-B2FF-CD70C13292F2}" dt="2020-12-02T07:47:37.315" v="1050" actId="21"/>
          <ac:picMkLst>
            <pc:docMk/>
            <pc:sldMk cId="2964844407" sldId="432"/>
            <ac:picMk id="3" creationId="{AEB5686F-5D33-4B0D-A7D7-59ACC0FB2727}"/>
          </ac:picMkLst>
        </pc:picChg>
        <pc:picChg chg="add del mod">
          <ac:chgData name="庞 垚夫" userId="0f0109ef91b7223a" providerId="LiveId" clId="{B08374B6-461A-4F04-B2FF-CD70C13292F2}" dt="2020-12-02T07:59:36.763" v="1054" actId="478"/>
          <ac:picMkLst>
            <pc:docMk/>
            <pc:sldMk cId="2964844407" sldId="432"/>
            <ac:picMk id="4" creationId="{F0E95AC1-9DC3-4CC1-A098-FE82B9846C05}"/>
          </ac:picMkLst>
        </pc:picChg>
        <pc:picChg chg="add del mod">
          <ac:chgData name="庞 垚夫" userId="0f0109ef91b7223a" providerId="LiveId" clId="{B08374B6-461A-4F04-B2FF-CD70C13292F2}" dt="2020-12-02T08:11:57.285" v="1070" actId="21"/>
          <ac:picMkLst>
            <pc:docMk/>
            <pc:sldMk cId="2964844407" sldId="432"/>
            <ac:picMk id="5" creationId="{1F7A5F12-0E4B-49D2-9069-68C1EFA94829}"/>
          </ac:picMkLst>
        </pc:picChg>
        <pc:picChg chg="add del mod">
          <ac:chgData name="庞 垚夫" userId="0f0109ef91b7223a" providerId="LiveId" clId="{B08374B6-461A-4F04-B2FF-CD70C13292F2}" dt="2020-12-02T08:33:56.500" v="1080" actId="478"/>
          <ac:picMkLst>
            <pc:docMk/>
            <pc:sldMk cId="2964844407" sldId="432"/>
            <ac:picMk id="6" creationId="{D35F4072-08B0-440C-AD63-DE0FE6A94C1D}"/>
          </ac:picMkLst>
        </pc:picChg>
        <pc:picChg chg="add del mod">
          <ac:chgData name="庞 垚夫" userId="0f0109ef91b7223a" providerId="LiveId" clId="{B08374B6-461A-4F04-B2FF-CD70C13292F2}" dt="2020-12-02T08:49:15.059" v="1096" actId="478"/>
          <ac:picMkLst>
            <pc:docMk/>
            <pc:sldMk cId="2964844407" sldId="432"/>
            <ac:picMk id="7" creationId="{C72F7B90-6C34-4B07-8E87-4DA7A8FC4747}"/>
          </ac:picMkLst>
        </pc:picChg>
      </pc:sldChg>
      <pc:sldChg chg="addSp delSp modSp add mod ord">
        <pc:chgData name="庞 垚夫" userId="0f0109ef91b7223a" providerId="LiveId" clId="{B08374B6-461A-4F04-B2FF-CD70C13292F2}" dt="2020-12-01T17:49:30.590" v="194"/>
        <pc:sldMkLst>
          <pc:docMk/>
          <pc:sldMk cId="404394490" sldId="433"/>
        </pc:sldMkLst>
        <pc:spChg chg="add mod">
          <ac:chgData name="庞 垚夫" userId="0f0109ef91b7223a" providerId="LiveId" clId="{B08374B6-461A-4F04-B2FF-CD70C13292F2}" dt="2020-12-01T17:45:43.748" v="158" actId="1076"/>
          <ac:spMkLst>
            <pc:docMk/>
            <pc:sldMk cId="404394490" sldId="433"/>
            <ac:spMk id="4" creationId="{34B8389F-622D-431E-864E-B923F71B64A9}"/>
          </ac:spMkLst>
        </pc:spChg>
        <pc:spChg chg="add mod">
          <ac:chgData name="庞 垚夫" userId="0f0109ef91b7223a" providerId="LiveId" clId="{B08374B6-461A-4F04-B2FF-CD70C13292F2}" dt="2020-12-01T17:46:20.557" v="163" actId="1076"/>
          <ac:spMkLst>
            <pc:docMk/>
            <pc:sldMk cId="404394490" sldId="433"/>
            <ac:spMk id="5" creationId="{6E59B315-DCE1-443B-B5A5-35A9D9A30113}"/>
          </ac:spMkLst>
        </pc:spChg>
        <pc:picChg chg="add mod">
          <ac:chgData name="庞 垚夫" userId="0f0109ef91b7223a" providerId="LiveId" clId="{B08374B6-461A-4F04-B2FF-CD70C13292F2}" dt="2020-12-01T17:45:49.501" v="159" actId="1076"/>
          <ac:picMkLst>
            <pc:docMk/>
            <pc:sldMk cId="404394490" sldId="433"/>
            <ac:picMk id="2" creationId="{639A32A7-C575-4D29-AB10-6BC45EC11C4E}"/>
          </ac:picMkLst>
        </pc:picChg>
        <pc:picChg chg="add del mod">
          <ac:chgData name="庞 垚夫" userId="0f0109ef91b7223a" providerId="LiveId" clId="{B08374B6-461A-4F04-B2FF-CD70C13292F2}" dt="2020-12-01T17:47:00.642" v="169" actId="21"/>
          <ac:picMkLst>
            <pc:docMk/>
            <pc:sldMk cId="404394490" sldId="433"/>
            <ac:picMk id="6" creationId="{1EFFC9EC-45C3-455F-9A2A-5932226BE808}"/>
          </ac:picMkLst>
        </pc:picChg>
        <pc:picChg chg="add del mod">
          <ac:chgData name="庞 垚夫" userId="0f0109ef91b7223a" providerId="LiveId" clId="{B08374B6-461A-4F04-B2FF-CD70C13292F2}" dt="2020-12-01T17:46:54.566" v="168" actId="21"/>
          <ac:picMkLst>
            <pc:docMk/>
            <pc:sldMk cId="404394490" sldId="433"/>
            <ac:picMk id="7" creationId="{5FF5ED90-72DB-416A-8E89-FB4BCB0050BC}"/>
          </ac:picMkLst>
        </pc:picChg>
        <pc:picChg chg="add del mod">
          <ac:chgData name="庞 垚夫" userId="0f0109ef91b7223a" providerId="LiveId" clId="{B08374B6-461A-4F04-B2FF-CD70C13292F2}" dt="2020-12-01T17:46:52.470" v="167" actId="21"/>
          <ac:picMkLst>
            <pc:docMk/>
            <pc:sldMk cId="404394490" sldId="433"/>
            <ac:picMk id="8" creationId="{9A4FBE38-33D3-4EBB-861D-2B172D7FB5C1}"/>
          </ac:picMkLst>
        </pc:picChg>
      </pc:sldChg>
      <pc:sldChg chg="addSp modSp new mod ord">
        <pc:chgData name="庞 垚夫" userId="0f0109ef91b7223a" providerId="LiveId" clId="{B08374B6-461A-4F04-B2FF-CD70C13292F2}" dt="2020-11-30T22:05:51.834" v="88" actId="20577"/>
        <pc:sldMkLst>
          <pc:docMk/>
          <pc:sldMk cId="997937739" sldId="434"/>
        </pc:sldMkLst>
        <pc:spChg chg="add mod">
          <ac:chgData name="庞 垚夫" userId="0f0109ef91b7223a" providerId="LiveId" clId="{B08374B6-461A-4F04-B2FF-CD70C13292F2}" dt="2020-11-30T22:05:51.834" v="88" actId="20577"/>
          <ac:spMkLst>
            <pc:docMk/>
            <pc:sldMk cId="997937739" sldId="434"/>
            <ac:spMk id="4" creationId="{1FE96333-1D73-4809-9227-C225CB8A42F4}"/>
          </ac:spMkLst>
        </pc:spChg>
        <pc:spChg chg="add mod">
          <ac:chgData name="庞 垚夫" userId="0f0109ef91b7223a" providerId="LiveId" clId="{B08374B6-461A-4F04-B2FF-CD70C13292F2}" dt="2020-11-30T21:48:01.976" v="78" actId="207"/>
          <ac:spMkLst>
            <pc:docMk/>
            <pc:sldMk cId="997937739" sldId="434"/>
            <ac:spMk id="6" creationId="{DB1EA113-7619-40C2-BD12-C4A4FB4D9C4A}"/>
          </ac:spMkLst>
        </pc:spChg>
        <pc:picChg chg="add mod">
          <ac:chgData name="庞 垚夫" userId="0f0109ef91b7223a" providerId="LiveId" clId="{B08374B6-461A-4F04-B2FF-CD70C13292F2}" dt="2020-11-30T21:42:06.598" v="66" actId="14100"/>
          <ac:picMkLst>
            <pc:docMk/>
            <pc:sldMk cId="997937739" sldId="434"/>
            <ac:picMk id="2" creationId="{446D6CA0-686F-49C6-BF46-E8BE642E298B}"/>
          </ac:picMkLst>
        </pc:picChg>
      </pc:sldChg>
      <pc:sldChg chg="add">
        <pc:chgData name="庞 垚夫" userId="0f0109ef91b7223a" providerId="LiveId" clId="{B08374B6-461A-4F04-B2FF-CD70C13292F2}" dt="2020-11-30T22:07:44.444" v="95"/>
        <pc:sldMkLst>
          <pc:docMk/>
          <pc:sldMk cId="1328107542" sldId="435"/>
        </pc:sldMkLst>
      </pc:sldChg>
      <pc:sldChg chg="add">
        <pc:chgData name="庞 垚夫" userId="0f0109ef91b7223a" providerId="LiveId" clId="{B08374B6-461A-4F04-B2FF-CD70C13292F2}" dt="2020-11-30T22:07:44.818" v="96"/>
        <pc:sldMkLst>
          <pc:docMk/>
          <pc:sldMk cId="435015708" sldId="436"/>
        </pc:sldMkLst>
      </pc:sldChg>
      <pc:sldChg chg="add">
        <pc:chgData name="庞 垚夫" userId="0f0109ef91b7223a" providerId="LiveId" clId="{B08374B6-461A-4F04-B2FF-CD70C13292F2}" dt="2020-11-30T22:07:45.240" v="97"/>
        <pc:sldMkLst>
          <pc:docMk/>
          <pc:sldMk cId="3212642296" sldId="437"/>
        </pc:sldMkLst>
      </pc:sldChg>
      <pc:sldChg chg="addSp modSp add mod ord">
        <pc:chgData name="庞 垚夫" userId="0f0109ef91b7223a" providerId="LiveId" clId="{B08374B6-461A-4F04-B2FF-CD70C13292F2}" dt="2020-12-02T07:29:01.166" v="1045" actId="14100"/>
        <pc:sldMkLst>
          <pc:docMk/>
          <pc:sldMk cId="1042751869" sldId="438"/>
        </pc:sldMkLst>
        <pc:spChg chg="add mod">
          <ac:chgData name="庞 垚夫" userId="0f0109ef91b7223a" providerId="LiveId" clId="{B08374B6-461A-4F04-B2FF-CD70C13292F2}" dt="2020-12-02T07:29:01.166" v="1045" actId="14100"/>
          <ac:spMkLst>
            <pc:docMk/>
            <pc:sldMk cId="1042751869" sldId="438"/>
            <ac:spMk id="4" creationId="{BCED463E-465C-4A1C-9A9C-A019EA472F0E}"/>
          </ac:spMkLst>
        </pc:spChg>
      </pc:sldChg>
      <pc:sldChg chg="add">
        <pc:chgData name="庞 垚夫" userId="0f0109ef91b7223a" providerId="LiveId" clId="{B08374B6-461A-4F04-B2FF-CD70C13292F2}" dt="2020-11-30T22:15:54.034" v="126"/>
        <pc:sldMkLst>
          <pc:docMk/>
          <pc:sldMk cId="1393001243" sldId="439"/>
        </pc:sldMkLst>
      </pc:sldChg>
      <pc:sldChg chg="modSp add mod ord">
        <pc:chgData name="庞 垚夫" userId="0f0109ef91b7223a" providerId="LiveId" clId="{B08374B6-461A-4F04-B2FF-CD70C13292F2}" dt="2020-12-01T18:08:29.768" v="427" actId="20577"/>
        <pc:sldMkLst>
          <pc:docMk/>
          <pc:sldMk cId="1134555323" sldId="440"/>
        </pc:sldMkLst>
        <pc:spChg chg="mod">
          <ac:chgData name="庞 垚夫" userId="0f0109ef91b7223a" providerId="LiveId" clId="{B08374B6-461A-4F04-B2FF-CD70C13292F2}" dt="2020-12-01T18:08:22.678" v="426" actId="20577"/>
          <ac:spMkLst>
            <pc:docMk/>
            <pc:sldMk cId="1134555323" sldId="440"/>
            <ac:spMk id="4" creationId="{34B8389F-622D-431E-864E-B923F71B64A9}"/>
          </ac:spMkLst>
        </pc:spChg>
        <pc:spChg chg="mod">
          <ac:chgData name="庞 垚夫" userId="0f0109ef91b7223a" providerId="LiveId" clId="{B08374B6-461A-4F04-B2FF-CD70C13292F2}" dt="2020-12-01T18:08:29.768" v="427" actId="20577"/>
          <ac:spMkLst>
            <pc:docMk/>
            <pc:sldMk cId="1134555323" sldId="440"/>
            <ac:spMk id="5" creationId="{6E59B315-DCE1-443B-B5A5-35A9D9A30113}"/>
          </ac:spMkLst>
        </pc:spChg>
      </pc:sldChg>
      <pc:sldChg chg="addSp modSp add mod ord">
        <pc:chgData name="庞 垚夫" userId="0f0109ef91b7223a" providerId="LiveId" clId="{B08374B6-461A-4F04-B2FF-CD70C13292F2}" dt="2020-12-01T17:51:47.385" v="243" actId="14100"/>
        <pc:sldMkLst>
          <pc:docMk/>
          <pc:sldMk cId="2535231073" sldId="441"/>
        </pc:sldMkLst>
        <pc:spChg chg="add mod">
          <ac:chgData name="庞 垚夫" userId="0f0109ef91b7223a" providerId="LiveId" clId="{B08374B6-461A-4F04-B2FF-CD70C13292F2}" dt="2020-12-01T17:51:42.860" v="242" actId="255"/>
          <ac:spMkLst>
            <pc:docMk/>
            <pc:sldMk cId="2535231073" sldId="441"/>
            <ac:spMk id="3" creationId="{517DAA75-BBFF-4BCC-B9C3-B98AE380738A}"/>
          </ac:spMkLst>
        </pc:spChg>
        <pc:spChg chg="mod">
          <ac:chgData name="庞 垚夫" userId="0f0109ef91b7223a" providerId="LiveId" clId="{B08374B6-461A-4F04-B2FF-CD70C13292F2}" dt="2020-12-01T17:50:49.054" v="234"/>
          <ac:spMkLst>
            <pc:docMk/>
            <pc:sldMk cId="2535231073" sldId="441"/>
            <ac:spMk id="4" creationId="{34B8389F-622D-431E-864E-B923F71B64A9}"/>
          </ac:spMkLst>
        </pc:spChg>
        <pc:spChg chg="mod">
          <ac:chgData name="庞 垚夫" userId="0f0109ef91b7223a" providerId="LiveId" clId="{B08374B6-461A-4F04-B2FF-CD70C13292F2}" dt="2020-12-01T17:51:47.385" v="243" actId="14100"/>
          <ac:spMkLst>
            <pc:docMk/>
            <pc:sldMk cId="2535231073" sldId="441"/>
            <ac:spMk id="5" creationId="{6E59B315-DCE1-443B-B5A5-35A9D9A30113}"/>
          </ac:spMkLst>
        </pc:spChg>
      </pc:sldChg>
      <pc:sldChg chg="addSp modSp add mod">
        <pc:chgData name="庞 垚夫" userId="0f0109ef91b7223a" providerId="LiveId" clId="{B08374B6-461A-4F04-B2FF-CD70C13292F2}" dt="2020-12-01T17:54:29.619" v="258" actId="255"/>
        <pc:sldMkLst>
          <pc:docMk/>
          <pc:sldMk cId="384913780" sldId="442"/>
        </pc:sldMkLst>
        <pc:spChg chg="add mod">
          <ac:chgData name="庞 垚夫" userId="0f0109ef91b7223a" providerId="LiveId" clId="{B08374B6-461A-4F04-B2FF-CD70C13292F2}" dt="2020-12-01T17:54:29.619" v="258" actId="255"/>
          <ac:spMkLst>
            <pc:docMk/>
            <pc:sldMk cId="384913780" sldId="442"/>
            <ac:spMk id="3" creationId="{91C70800-F03E-44A4-AEED-9E374D3D86FD}"/>
          </ac:spMkLst>
        </pc:spChg>
        <pc:spChg chg="mod">
          <ac:chgData name="庞 垚夫" userId="0f0109ef91b7223a" providerId="LiveId" clId="{B08374B6-461A-4F04-B2FF-CD70C13292F2}" dt="2020-12-01T17:53:30.857" v="251" actId="20577"/>
          <ac:spMkLst>
            <pc:docMk/>
            <pc:sldMk cId="384913780" sldId="442"/>
            <ac:spMk id="4" creationId="{34B8389F-622D-431E-864E-B923F71B64A9}"/>
          </ac:spMkLst>
        </pc:spChg>
        <pc:spChg chg="mod">
          <ac:chgData name="庞 垚夫" userId="0f0109ef91b7223a" providerId="LiveId" clId="{B08374B6-461A-4F04-B2FF-CD70C13292F2}" dt="2020-12-01T17:54:00.819" v="254" actId="1076"/>
          <ac:spMkLst>
            <pc:docMk/>
            <pc:sldMk cId="384913780" sldId="442"/>
            <ac:spMk id="5" creationId="{6E59B315-DCE1-443B-B5A5-35A9D9A30113}"/>
          </ac:spMkLst>
        </pc:spChg>
      </pc:sldChg>
      <pc:sldChg chg="add del ord">
        <pc:chgData name="庞 垚夫" userId="0f0109ef91b7223a" providerId="LiveId" clId="{B08374B6-461A-4F04-B2FF-CD70C13292F2}" dt="2020-12-01T17:58:52.008" v="361" actId="2696"/>
        <pc:sldMkLst>
          <pc:docMk/>
          <pc:sldMk cId="407824607" sldId="443"/>
        </pc:sldMkLst>
      </pc:sldChg>
      <pc:sldChg chg="addSp delSp modSp add mod ord">
        <pc:chgData name="庞 垚夫" userId="0f0109ef91b7223a" providerId="LiveId" clId="{B08374B6-461A-4F04-B2FF-CD70C13292F2}" dt="2020-12-01T18:05:17.851" v="399" actId="255"/>
        <pc:sldMkLst>
          <pc:docMk/>
          <pc:sldMk cId="1301247467" sldId="444"/>
        </pc:sldMkLst>
        <pc:spChg chg="del mod">
          <ac:chgData name="庞 垚夫" userId="0f0109ef91b7223a" providerId="LiveId" clId="{B08374B6-461A-4F04-B2FF-CD70C13292F2}" dt="2020-12-01T18:03:33.068" v="383"/>
          <ac:spMkLst>
            <pc:docMk/>
            <pc:sldMk cId="1301247467" sldId="444"/>
            <ac:spMk id="4" creationId="{34B8389F-622D-431E-864E-B923F71B64A9}"/>
          </ac:spMkLst>
        </pc:spChg>
        <pc:spChg chg="del mod">
          <ac:chgData name="庞 垚夫" userId="0f0109ef91b7223a" providerId="LiveId" clId="{B08374B6-461A-4F04-B2FF-CD70C13292F2}" dt="2020-12-01T18:04:27.703" v="393" actId="21"/>
          <ac:spMkLst>
            <pc:docMk/>
            <pc:sldMk cId="1301247467" sldId="444"/>
            <ac:spMk id="5" creationId="{6E59B315-DCE1-443B-B5A5-35A9D9A30113}"/>
          </ac:spMkLst>
        </pc:spChg>
        <pc:spChg chg="add mod">
          <ac:chgData name="庞 垚夫" userId="0f0109ef91b7223a" providerId="LiveId" clId="{B08374B6-461A-4F04-B2FF-CD70C13292F2}" dt="2020-12-01T18:04:03.855" v="390" actId="20577"/>
          <ac:spMkLst>
            <pc:docMk/>
            <pc:sldMk cId="1301247467" sldId="444"/>
            <ac:spMk id="6" creationId="{544734A5-C7D7-4FD5-B46C-F689E0E86C10}"/>
          </ac:spMkLst>
        </pc:spChg>
        <pc:spChg chg="add mod">
          <ac:chgData name="庞 垚夫" userId="0f0109ef91b7223a" providerId="LiveId" clId="{B08374B6-461A-4F04-B2FF-CD70C13292F2}" dt="2020-12-01T18:05:17.851" v="399" actId="255"/>
          <ac:spMkLst>
            <pc:docMk/>
            <pc:sldMk cId="1301247467" sldId="444"/>
            <ac:spMk id="7" creationId="{EA857B68-D19D-48E6-AB88-9C71AE9363DE}"/>
          </ac:spMkLst>
        </pc:spChg>
        <pc:picChg chg="mod">
          <ac:chgData name="庞 垚夫" userId="0f0109ef91b7223a" providerId="LiveId" clId="{B08374B6-461A-4F04-B2FF-CD70C13292F2}" dt="2020-12-01T18:04:48.173" v="395" actId="1076"/>
          <ac:picMkLst>
            <pc:docMk/>
            <pc:sldMk cId="1301247467" sldId="444"/>
            <ac:picMk id="2" creationId="{639A32A7-C575-4D29-AB10-6BC45EC11C4E}"/>
          </ac:picMkLst>
        </pc:picChg>
      </pc:sldChg>
      <pc:sldChg chg="addSp delSp modSp add mod">
        <pc:chgData name="庞 垚夫" userId="0f0109ef91b7223a" providerId="LiveId" clId="{B08374B6-461A-4F04-B2FF-CD70C13292F2}" dt="2020-12-01T18:07:54.346" v="424" actId="14100"/>
        <pc:sldMkLst>
          <pc:docMk/>
          <pc:sldMk cId="1671983105" sldId="445"/>
        </pc:sldMkLst>
        <pc:spChg chg="del mod">
          <ac:chgData name="庞 垚夫" userId="0f0109ef91b7223a" providerId="LiveId" clId="{B08374B6-461A-4F04-B2FF-CD70C13292F2}" dt="2020-12-01T18:06:18.633" v="410" actId="21"/>
          <ac:spMkLst>
            <pc:docMk/>
            <pc:sldMk cId="1671983105" sldId="445"/>
            <ac:spMk id="3" creationId="{517DAA75-BBFF-4BCC-B9C3-B98AE380738A}"/>
          </ac:spMkLst>
        </pc:spChg>
        <pc:spChg chg="del mod">
          <ac:chgData name="庞 垚夫" userId="0f0109ef91b7223a" providerId="LiveId" clId="{B08374B6-461A-4F04-B2FF-CD70C13292F2}" dt="2020-12-01T18:06:18.644" v="412"/>
          <ac:spMkLst>
            <pc:docMk/>
            <pc:sldMk cId="1671983105" sldId="445"/>
            <ac:spMk id="4" creationId="{34B8389F-622D-431E-864E-B923F71B64A9}"/>
          </ac:spMkLst>
        </pc:spChg>
        <pc:spChg chg="mod">
          <ac:chgData name="庞 垚夫" userId="0f0109ef91b7223a" providerId="LiveId" clId="{B08374B6-461A-4F04-B2FF-CD70C13292F2}" dt="2020-12-01T18:07:54.346" v="424" actId="14100"/>
          <ac:spMkLst>
            <pc:docMk/>
            <pc:sldMk cId="1671983105" sldId="445"/>
            <ac:spMk id="5" creationId="{6E59B315-DCE1-443B-B5A5-35A9D9A30113}"/>
          </ac:spMkLst>
        </pc:spChg>
        <pc:spChg chg="add mod">
          <ac:chgData name="庞 垚夫" userId="0f0109ef91b7223a" providerId="LiveId" clId="{B08374B6-461A-4F04-B2FF-CD70C13292F2}" dt="2020-12-01T18:07:17.298" v="420" actId="20577"/>
          <ac:spMkLst>
            <pc:docMk/>
            <pc:sldMk cId="1671983105" sldId="445"/>
            <ac:spMk id="7" creationId="{FCCE2A82-98EC-4742-AF45-F85A1A1A7043}"/>
          </ac:spMkLst>
        </pc:spChg>
      </pc:sldChg>
      <pc:sldChg chg="add ord">
        <pc:chgData name="庞 垚夫" userId="0f0109ef91b7223a" providerId="LiveId" clId="{B08374B6-461A-4F04-B2FF-CD70C13292F2}" dt="2020-12-01T20:01:24.837" v="449"/>
        <pc:sldMkLst>
          <pc:docMk/>
          <pc:sldMk cId="1862652232" sldId="446"/>
        </pc:sldMkLst>
      </pc:sldChg>
      <pc:sldChg chg="addSp new">
        <pc:chgData name="庞 垚夫" userId="0f0109ef91b7223a" providerId="LiveId" clId="{B08374B6-461A-4F04-B2FF-CD70C13292F2}" dt="2020-12-01T22:52:29.068" v="451"/>
        <pc:sldMkLst>
          <pc:docMk/>
          <pc:sldMk cId="66885879" sldId="447"/>
        </pc:sldMkLst>
        <pc:picChg chg="add">
          <ac:chgData name="庞 垚夫" userId="0f0109ef91b7223a" providerId="LiveId" clId="{B08374B6-461A-4F04-B2FF-CD70C13292F2}" dt="2020-12-01T22:52:29.068" v="451"/>
          <ac:picMkLst>
            <pc:docMk/>
            <pc:sldMk cId="66885879" sldId="447"/>
            <ac:picMk id="11266" creationId="{780DEB01-C475-4A4B-A9E3-8E9219F05F3E}"/>
          </ac:picMkLst>
        </pc:picChg>
      </pc:sldChg>
      <pc:sldChg chg="modSp add ord">
        <pc:chgData name="庞 垚夫" userId="0f0109ef91b7223a" providerId="LiveId" clId="{B08374B6-461A-4F04-B2FF-CD70C13292F2}" dt="2020-12-14T05:37:19.152" v="1391"/>
        <pc:sldMkLst>
          <pc:docMk/>
          <pc:sldMk cId="2366540904" sldId="448"/>
        </pc:sldMkLst>
        <pc:picChg chg="mod">
          <ac:chgData name="庞 垚夫" userId="0f0109ef91b7223a" providerId="LiveId" clId="{B08374B6-461A-4F04-B2FF-CD70C13292F2}" dt="2020-12-11T05:14:33.946" v="1101" actId="1076"/>
          <ac:picMkLst>
            <pc:docMk/>
            <pc:sldMk cId="2366540904" sldId="448"/>
            <ac:picMk id="3074" creationId="{D957428A-7B11-480E-9CDF-EDF936896043}"/>
          </ac:picMkLst>
        </pc:picChg>
      </pc:sldChg>
      <pc:sldChg chg="addSp modSp new ord">
        <pc:chgData name="庞 垚夫" userId="0f0109ef91b7223a" providerId="LiveId" clId="{B08374B6-461A-4F04-B2FF-CD70C13292F2}" dt="2020-12-01T22:56:09.191" v="460"/>
        <pc:sldMkLst>
          <pc:docMk/>
          <pc:sldMk cId="4244810514" sldId="449"/>
        </pc:sldMkLst>
        <pc:picChg chg="add mod">
          <ac:chgData name="庞 垚夫" userId="0f0109ef91b7223a" providerId="LiveId" clId="{B08374B6-461A-4F04-B2FF-CD70C13292F2}" dt="2020-12-01T22:55:53.203" v="458" actId="14100"/>
          <ac:picMkLst>
            <pc:docMk/>
            <pc:sldMk cId="4244810514" sldId="449"/>
            <ac:picMk id="14338" creationId="{E4F5BB4E-ACA8-4A26-B2CE-49A56897EAAA}"/>
          </ac:picMkLst>
        </pc:picChg>
      </pc:sldChg>
      <pc:sldChg chg="delSp modSp add del mod ord">
        <pc:chgData name="庞 垚夫" userId="0f0109ef91b7223a" providerId="LiveId" clId="{B08374B6-461A-4F04-B2FF-CD70C13292F2}" dt="2020-12-02T06:51:57.323" v="620" actId="2696"/>
        <pc:sldMkLst>
          <pc:docMk/>
          <pc:sldMk cId="1921767402" sldId="450"/>
        </pc:sldMkLst>
        <pc:spChg chg="del mod">
          <ac:chgData name="庞 垚夫" userId="0f0109ef91b7223a" providerId="LiveId" clId="{B08374B6-461A-4F04-B2FF-CD70C13292F2}" dt="2020-12-02T06:44:56.834" v="484" actId="21"/>
          <ac:spMkLst>
            <pc:docMk/>
            <pc:sldMk cId="1921767402" sldId="450"/>
            <ac:spMk id="3" creationId="{91C70800-F03E-44A4-AEED-9E374D3D86FD}"/>
          </ac:spMkLst>
        </pc:spChg>
        <pc:spChg chg="mod">
          <ac:chgData name="庞 垚夫" userId="0f0109ef91b7223a" providerId="LiveId" clId="{B08374B6-461A-4F04-B2FF-CD70C13292F2}" dt="2020-12-02T06:44:10.184" v="483" actId="20577"/>
          <ac:spMkLst>
            <pc:docMk/>
            <pc:sldMk cId="1921767402" sldId="450"/>
            <ac:spMk id="4" creationId="{34B8389F-622D-431E-864E-B923F71B64A9}"/>
          </ac:spMkLst>
        </pc:spChg>
        <pc:spChg chg="mod">
          <ac:chgData name="庞 垚夫" userId="0f0109ef91b7223a" providerId="LiveId" clId="{B08374B6-461A-4F04-B2FF-CD70C13292F2}" dt="2020-12-02T06:45:07.418" v="485" actId="207"/>
          <ac:spMkLst>
            <pc:docMk/>
            <pc:sldMk cId="1921767402" sldId="450"/>
            <ac:spMk id="5" creationId="{6E59B315-DCE1-443B-B5A5-35A9D9A30113}"/>
          </ac:spMkLst>
        </pc:spChg>
        <pc:picChg chg="del">
          <ac:chgData name="庞 垚夫" userId="0f0109ef91b7223a" providerId="LiveId" clId="{B08374B6-461A-4F04-B2FF-CD70C13292F2}" dt="2020-12-02T06:45:29.659" v="486" actId="21"/>
          <ac:picMkLst>
            <pc:docMk/>
            <pc:sldMk cId="1921767402" sldId="450"/>
            <ac:picMk id="2" creationId="{639A32A7-C575-4D29-AB10-6BC45EC11C4E}"/>
          </ac:picMkLst>
        </pc:picChg>
      </pc:sldChg>
      <pc:sldChg chg="delSp modSp add mod ord modAnim">
        <pc:chgData name="庞 垚夫" userId="0f0109ef91b7223a" providerId="LiveId" clId="{B08374B6-461A-4F04-B2FF-CD70C13292F2}" dt="2020-12-02T06:59:40.316" v="925"/>
        <pc:sldMkLst>
          <pc:docMk/>
          <pc:sldMk cId="2442488649" sldId="451"/>
        </pc:sldMkLst>
        <pc:spChg chg="del mod">
          <ac:chgData name="庞 垚夫" userId="0f0109ef91b7223a" providerId="LiveId" clId="{B08374B6-461A-4F04-B2FF-CD70C13292F2}" dt="2020-12-02T06:48:30.007" v="612" actId="21"/>
          <ac:spMkLst>
            <pc:docMk/>
            <pc:sldMk cId="2442488649" sldId="451"/>
            <ac:spMk id="3" creationId="{91C70800-F03E-44A4-AEED-9E374D3D86FD}"/>
          </ac:spMkLst>
        </pc:spChg>
        <pc:spChg chg="mod">
          <ac:chgData name="庞 垚夫" userId="0f0109ef91b7223a" providerId="LiveId" clId="{B08374B6-461A-4F04-B2FF-CD70C13292F2}" dt="2020-12-02T06:59:29.915" v="924" actId="20577"/>
          <ac:spMkLst>
            <pc:docMk/>
            <pc:sldMk cId="2442488649" sldId="451"/>
            <ac:spMk id="4" creationId="{34B8389F-622D-431E-864E-B923F71B64A9}"/>
          </ac:spMkLst>
        </pc:spChg>
        <pc:spChg chg="del">
          <ac:chgData name="庞 垚夫" userId="0f0109ef91b7223a" providerId="LiveId" clId="{B08374B6-461A-4F04-B2FF-CD70C13292F2}" dt="2020-12-02T06:48:25.692" v="611" actId="21"/>
          <ac:spMkLst>
            <pc:docMk/>
            <pc:sldMk cId="2442488649" sldId="451"/>
            <ac:spMk id="5" creationId="{6E59B315-DCE1-443B-B5A5-35A9D9A30113}"/>
          </ac:spMkLst>
        </pc:spChg>
      </pc:sldChg>
      <pc:sldChg chg="add">
        <pc:chgData name="庞 垚夫" userId="0f0109ef91b7223a" providerId="LiveId" clId="{B08374B6-461A-4F04-B2FF-CD70C13292F2}" dt="2020-12-02T07:29:14.244" v="1046"/>
        <pc:sldMkLst>
          <pc:docMk/>
          <pc:sldMk cId="2828257409" sldId="452"/>
        </pc:sldMkLst>
      </pc:sldChg>
      <pc:sldChg chg="add">
        <pc:chgData name="庞 垚夫" userId="0f0109ef91b7223a" providerId="LiveId" clId="{B08374B6-461A-4F04-B2FF-CD70C13292F2}" dt="2020-12-02T07:29:14.762" v="1047"/>
        <pc:sldMkLst>
          <pc:docMk/>
          <pc:sldMk cId="414234129" sldId="453"/>
        </pc:sldMkLst>
      </pc:sldChg>
      <pc:sldChg chg="add">
        <pc:chgData name="庞 垚夫" userId="0f0109ef91b7223a" providerId="LiveId" clId="{B08374B6-461A-4F04-B2FF-CD70C13292F2}" dt="2020-12-02T07:29:15.166" v="1048"/>
        <pc:sldMkLst>
          <pc:docMk/>
          <pc:sldMk cId="227732704" sldId="454"/>
        </pc:sldMkLst>
      </pc:sldChg>
      <pc:sldChg chg="addSp modSp add mod ord modAnim">
        <pc:chgData name="庞 垚夫" userId="0f0109ef91b7223a" providerId="LiveId" clId="{B08374B6-461A-4F04-B2FF-CD70C13292F2}" dt="2020-12-16T06:07:51.774" v="1650" actId="255"/>
        <pc:sldMkLst>
          <pc:docMk/>
          <pc:sldMk cId="2707353998" sldId="455"/>
        </pc:sldMkLst>
        <pc:spChg chg="add mod">
          <ac:chgData name="庞 垚夫" userId="0f0109ef91b7223a" providerId="LiveId" clId="{B08374B6-461A-4F04-B2FF-CD70C13292F2}" dt="2020-12-16T06:07:51.774" v="1650" actId="255"/>
          <ac:spMkLst>
            <pc:docMk/>
            <pc:sldMk cId="2707353998" sldId="455"/>
            <ac:spMk id="4" creationId="{65964721-1442-4D8D-A153-3CCCC1DBB776}"/>
          </ac:spMkLst>
        </pc:spChg>
      </pc:sldChg>
      <pc:sldChg chg="addSp delSp modSp add mod delAnim modAnim">
        <pc:chgData name="庞 垚夫" userId="0f0109ef91b7223a" providerId="LiveId" clId="{B08374B6-461A-4F04-B2FF-CD70C13292F2}" dt="2020-12-02T08:34:49.205" v="1087" actId="14100"/>
        <pc:sldMkLst>
          <pc:docMk/>
          <pc:sldMk cId="1907549169" sldId="456"/>
        </pc:sldMkLst>
        <pc:spChg chg="add del">
          <ac:chgData name="庞 垚夫" userId="0f0109ef91b7223a" providerId="LiveId" clId="{B08374B6-461A-4F04-B2FF-CD70C13292F2}" dt="2020-12-02T08:07:22.075" v="1057" actId="21"/>
          <ac:spMkLst>
            <pc:docMk/>
            <pc:sldMk cId="1907549169" sldId="456"/>
            <ac:spMk id="4" creationId="{359491CD-C453-4FEB-97D9-789589A025AB}"/>
          </ac:spMkLst>
        </pc:spChg>
        <pc:picChg chg="mod">
          <ac:chgData name="庞 垚夫" userId="0f0109ef91b7223a" providerId="LiveId" clId="{B08374B6-461A-4F04-B2FF-CD70C13292F2}" dt="2020-12-02T08:16:00.140" v="1073" actId="1076"/>
          <ac:picMkLst>
            <pc:docMk/>
            <pc:sldMk cId="1907549169" sldId="456"/>
            <ac:picMk id="2" creationId="{56FD22AA-803D-4728-AF3C-CEC194A21F12}"/>
          </ac:picMkLst>
        </pc:picChg>
        <pc:picChg chg="add del mod">
          <ac:chgData name="庞 垚夫" userId="0f0109ef91b7223a" providerId="LiveId" clId="{B08374B6-461A-4F04-B2FF-CD70C13292F2}" dt="2020-12-02T08:34:00.527" v="1081" actId="478"/>
          <ac:picMkLst>
            <pc:docMk/>
            <pc:sldMk cId="1907549169" sldId="456"/>
            <ac:picMk id="5" creationId="{6B6F8F65-3ABF-469D-97BC-AEE2FC6A3E2C}"/>
          </ac:picMkLst>
        </pc:picChg>
        <pc:picChg chg="add mod">
          <ac:chgData name="庞 垚夫" userId="0f0109ef91b7223a" providerId="LiveId" clId="{B08374B6-461A-4F04-B2FF-CD70C13292F2}" dt="2020-12-02T08:34:49.205" v="1087" actId="14100"/>
          <ac:picMkLst>
            <pc:docMk/>
            <pc:sldMk cId="1907549169" sldId="456"/>
            <ac:picMk id="6" creationId="{315A8B12-88F5-464C-98E4-F03C1719066E}"/>
          </ac:picMkLst>
        </pc:picChg>
      </pc:sldChg>
      <pc:sldChg chg="addSp delSp modSp add mod delAnim modAnim">
        <pc:chgData name="庞 垚夫" userId="0f0109ef91b7223a" providerId="LiveId" clId="{B08374B6-461A-4F04-B2FF-CD70C13292F2}" dt="2020-12-02T08:35:55.679" v="1094" actId="1076"/>
        <pc:sldMkLst>
          <pc:docMk/>
          <pc:sldMk cId="168455255" sldId="457"/>
        </pc:sldMkLst>
        <pc:picChg chg="mod">
          <ac:chgData name="庞 垚夫" userId="0f0109ef91b7223a" providerId="LiveId" clId="{B08374B6-461A-4F04-B2FF-CD70C13292F2}" dt="2020-12-02T08:16:16.172" v="1077" actId="1076"/>
          <ac:picMkLst>
            <pc:docMk/>
            <pc:sldMk cId="168455255" sldId="457"/>
            <ac:picMk id="2" creationId="{56FD22AA-803D-4728-AF3C-CEC194A21F12}"/>
          </ac:picMkLst>
        </pc:picChg>
        <pc:picChg chg="add del mod">
          <ac:chgData name="庞 垚夫" userId="0f0109ef91b7223a" providerId="LiveId" clId="{B08374B6-461A-4F04-B2FF-CD70C13292F2}" dt="2020-12-02T08:35:35.370" v="1089" actId="478"/>
          <ac:picMkLst>
            <pc:docMk/>
            <pc:sldMk cId="168455255" sldId="457"/>
            <ac:picMk id="3" creationId="{D22A2B3D-C94F-4140-A579-9AADD9DAAF08}"/>
          </ac:picMkLst>
        </pc:picChg>
        <pc:picChg chg="add mod">
          <ac:chgData name="庞 垚夫" userId="0f0109ef91b7223a" providerId="LiveId" clId="{B08374B6-461A-4F04-B2FF-CD70C13292F2}" dt="2020-12-02T08:35:55.679" v="1094" actId="1076"/>
          <ac:picMkLst>
            <pc:docMk/>
            <pc:sldMk cId="168455255" sldId="457"/>
            <ac:picMk id="4" creationId="{D4D5A677-788C-4638-87B5-63BC099CEA98}"/>
          </ac:picMkLst>
        </pc:picChg>
      </pc:sldChg>
      <pc:sldChg chg="addSp modSp mod ord modAnim">
        <pc:chgData name="庞 垚夫" userId="0f0109ef91b7223a" providerId="LiveId" clId="{B08374B6-461A-4F04-B2FF-CD70C13292F2}" dt="2020-12-11T07:57:53.539" v="1327" actId="1076"/>
        <pc:sldMkLst>
          <pc:docMk/>
          <pc:sldMk cId="1999718516" sldId="463"/>
        </pc:sldMkLst>
        <pc:picChg chg="mod">
          <ac:chgData name="庞 垚夫" userId="0f0109ef91b7223a" providerId="LiveId" clId="{B08374B6-461A-4F04-B2FF-CD70C13292F2}" dt="2020-12-11T07:57:39.003" v="1326" actId="1076"/>
          <ac:picMkLst>
            <pc:docMk/>
            <pc:sldMk cId="1999718516" sldId="463"/>
            <ac:picMk id="2" creationId="{56FD22AA-803D-4728-AF3C-CEC194A21F12}"/>
          </ac:picMkLst>
        </pc:picChg>
        <pc:picChg chg="add mod">
          <ac:chgData name="庞 垚夫" userId="0f0109ef91b7223a" providerId="LiveId" clId="{B08374B6-461A-4F04-B2FF-CD70C13292F2}" dt="2020-12-11T07:57:53.539" v="1327" actId="1076"/>
          <ac:picMkLst>
            <pc:docMk/>
            <pc:sldMk cId="1999718516" sldId="463"/>
            <ac:picMk id="3" creationId="{655C7E53-A3E0-4AD7-A666-58757C615A59}"/>
          </ac:picMkLst>
        </pc:picChg>
      </pc:sldChg>
      <pc:sldChg chg="add">
        <pc:chgData name="庞 垚夫" userId="0f0109ef91b7223a" providerId="LiveId" clId="{B08374B6-461A-4F04-B2FF-CD70C13292F2}" dt="2020-12-11T06:41:23.105" v="1104" actId="2890"/>
        <pc:sldMkLst>
          <pc:docMk/>
          <pc:sldMk cId="1365326479" sldId="465"/>
        </pc:sldMkLst>
      </pc:sldChg>
      <pc:sldChg chg="add">
        <pc:chgData name="庞 垚夫" userId="0f0109ef91b7223a" providerId="LiveId" clId="{B08374B6-461A-4F04-B2FF-CD70C13292F2}" dt="2020-12-11T06:42:28.835" v="1107" actId="2890"/>
        <pc:sldMkLst>
          <pc:docMk/>
          <pc:sldMk cId="2110612678" sldId="466"/>
        </pc:sldMkLst>
      </pc:sldChg>
      <pc:sldChg chg="modSp add mod ord">
        <pc:chgData name="庞 垚夫" userId="0f0109ef91b7223a" providerId="LiveId" clId="{B08374B6-461A-4F04-B2FF-CD70C13292F2}" dt="2020-12-11T06:50:24.339" v="1132" actId="20577"/>
        <pc:sldMkLst>
          <pc:docMk/>
          <pc:sldMk cId="2088950305" sldId="467"/>
        </pc:sldMkLst>
        <pc:spChg chg="mod">
          <ac:chgData name="庞 垚夫" userId="0f0109ef91b7223a" providerId="LiveId" clId="{B08374B6-461A-4F04-B2FF-CD70C13292F2}" dt="2020-12-11T06:50:24.339" v="1132" actId="20577"/>
          <ac:spMkLst>
            <pc:docMk/>
            <pc:sldMk cId="2088950305" sldId="467"/>
            <ac:spMk id="4" creationId="{DC6FEDB8-67BF-42AE-82DA-C57A11C4217E}"/>
          </ac:spMkLst>
        </pc:spChg>
      </pc:sldChg>
      <pc:sldChg chg="modSp add mod modAnim">
        <pc:chgData name="庞 垚夫" userId="0f0109ef91b7223a" providerId="LiveId" clId="{B08374B6-461A-4F04-B2FF-CD70C13292F2}" dt="2020-12-11T08:07:05.234" v="1329" actId="20577"/>
        <pc:sldMkLst>
          <pc:docMk/>
          <pc:sldMk cId="3012761757" sldId="468"/>
        </pc:sldMkLst>
        <pc:spChg chg="mod">
          <ac:chgData name="庞 垚夫" userId="0f0109ef91b7223a" providerId="LiveId" clId="{B08374B6-461A-4F04-B2FF-CD70C13292F2}" dt="2020-12-11T08:07:05.234" v="1329" actId="20577"/>
          <ac:spMkLst>
            <pc:docMk/>
            <pc:sldMk cId="3012761757" sldId="468"/>
            <ac:spMk id="4" creationId="{DC6FEDB8-67BF-42AE-82DA-C57A11C4217E}"/>
          </ac:spMkLst>
        </pc:spChg>
      </pc:sldChg>
      <pc:sldChg chg="addSp modSp new mod modAnim">
        <pc:chgData name="庞 垚夫" userId="0f0109ef91b7223a" providerId="LiveId" clId="{B08374B6-461A-4F04-B2FF-CD70C13292F2}" dt="2020-12-14T03:15:08.168" v="1337" actId="14100"/>
        <pc:sldMkLst>
          <pc:docMk/>
          <pc:sldMk cId="822609431" sldId="469"/>
        </pc:sldMkLst>
        <pc:picChg chg="add mod">
          <ac:chgData name="庞 垚夫" userId="0f0109ef91b7223a" providerId="LiveId" clId="{B08374B6-461A-4F04-B2FF-CD70C13292F2}" dt="2020-12-14T03:15:08.168" v="1337" actId="14100"/>
          <ac:picMkLst>
            <pc:docMk/>
            <pc:sldMk cId="822609431" sldId="469"/>
            <ac:picMk id="2" creationId="{FA98E12D-47E3-40B7-B124-1B16DD084A42}"/>
          </ac:picMkLst>
        </pc:picChg>
      </pc:sldChg>
      <pc:sldChg chg="addSp modSp new mod modAnim">
        <pc:chgData name="庞 垚夫" userId="0f0109ef91b7223a" providerId="LiveId" clId="{B08374B6-461A-4F04-B2FF-CD70C13292F2}" dt="2020-12-14T03:20:42.495" v="1343" actId="14100"/>
        <pc:sldMkLst>
          <pc:docMk/>
          <pc:sldMk cId="1892599860" sldId="470"/>
        </pc:sldMkLst>
        <pc:picChg chg="add mod">
          <ac:chgData name="庞 垚夫" userId="0f0109ef91b7223a" providerId="LiveId" clId="{B08374B6-461A-4F04-B2FF-CD70C13292F2}" dt="2020-12-14T03:20:42.495" v="1343" actId="14100"/>
          <ac:picMkLst>
            <pc:docMk/>
            <pc:sldMk cId="1892599860" sldId="470"/>
            <ac:picMk id="2" creationId="{37FA5CB4-BC7A-4D33-91B5-2A800FE89220}"/>
          </ac:picMkLst>
        </pc:picChg>
      </pc:sldChg>
      <pc:sldChg chg="addSp delSp modSp new mod">
        <pc:chgData name="庞 垚夫" userId="0f0109ef91b7223a" providerId="LiveId" clId="{B08374B6-461A-4F04-B2FF-CD70C13292F2}" dt="2020-12-16T08:10:05.882" v="2114" actId="1076"/>
        <pc:sldMkLst>
          <pc:docMk/>
          <pc:sldMk cId="915811436" sldId="471"/>
        </pc:sldMkLst>
        <pc:spChg chg="add mod">
          <ac:chgData name="庞 垚夫" userId="0f0109ef91b7223a" providerId="LiveId" clId="{B08374B6-461A-4F04-B2FF-CD70C13292F2}" dt="2020-12-14T05:32:06.635" v="1378" actId="20577"/>
          <ac:spMkLst>
            <pc:docMk/>
            <pc:sldMk cId="915811436" sldId="471"/>
            <ac:spMk id="5" creationId="{3AFDE37C-4106-4781-B81E-7A6D9FDA1842}"/>
          </ac:spMkLst>
        </pc:spChg>
        <pc:picChg chg="add del mod">
          <ac:chgData name="庞 垚夫" userId="0f0109ef91b7223a" providerId="LiveId" clId="{B08374B6-461A-4F04-B2FF-CD70C13292F2}" dt="2020-12-16T07:46:08.179" v="2014" actId="21"/>
          <ac:picMkLst>
            <pc:docMk/>
            <pc:sldMk cId="915811436" sldId="471"/>
            <ac:picMk id="3" creationId="{C90FE478-697D-4AB7-954E-089A5EA17892}"/>
          </ac:picMkLst>
        </pc:picChg>
        <pc:picChg chg="add mod ord">
          <ac:chgData name="庞 垚夫" userId="0f0109ef91b7223a" providerId="LiveId" clId="{B08374B6-461A-4F04-B2FF-CD70C13292F2}" dt="2020-12-16T08:04:00.091" v="2080" actId="1076"/>
          <ac:picMkLst>
            <pc:docMk/>
            <pc:sldMk cId="915811436" sldId="471"/>
            <ac:picMk id="4" creationId="{CCD902AD-A321-4E79-A39C-DB98329BAD3E}"/>
          </ac:picMkLst>
        </pc:picChg>
        <pc:picChg chg="add mod">
          <ac:chgData name="庞 垚夫" userId="0f0109ef91b7223a" providerId="LiveId" clId="{B08374B6-461A-4F04-B2FF-CD70C13292F2}" dt="2020-12-16T08:10:05.882" v="2114" actId="1076"/>
          <ac:picMkLst>
            <pc:docMk/>
            <pc:sldMk cId="915811436" sldId="471"/>
            <ac:picMk id="7" creationId="{5DF069DF-0697-4599-B207-257B4B450C26}"/>
          </ac:picMkLst>
        </pc:picChg>
        <pc:picChg chg="add mod">
          <ac:chgData name="庞 垚夫" userId="0f0109ef91b7223a" providerId="LiveId" clId="{B08374B6-461A-4F04-B2FF-CD70C13292F2}" dt="2020-12-16T07:49:15.739" v="2034" actId="1076"/>
          <ac:picMkLst>
            <pc:docMk/>
            <pc:sldMk cId="915811436" sldId="471"/>
            <ac:picMk id="8" creationId="{39B977B5-4658-492C-875A-92505348334F}"/>
          </ac:picMkLst>
        </pc:picChg>
        <pc:picChg chg="add mod">
          <ac:chgData name="庞 垚夫" userId="0f0109ef91b7223a" providerId="LiveId" clId="{B08374B6-461A-4F04-B2FF-CD70C13292F2}" dt="2020-12-16T07:49:04.373" v="2032" actId="1076"/>
          <ac:picMkLst>
            <pc:docMk/>
            <pc:sldMk cId="915811436" sldId="471"/>
            <ac:picMk id="9" creationId="{9716CF53-C6B4-40B2-B06F-41FE148D7A1A}"/>
          </ac:picMkLst>
        </pc:picChg>
        <pc:picChg chg="add del mod">
          <ac:chgData name="庞 垚夫" userId="0f0109ef91b7223a" providerId="LiveId" clId="{B08374B6-461A-4F04-B2FF-CD70C13292F2}" dt="2020-12-16T08:00:03.665" v="2049" actId="21"/>
          <ac:picMkLst>
            <pc:docMk/>
            <pc:sldMk cId="915811436" sldId="471"/>
            <ac:picMk id="11" creationId="{513E3C36-D02D-45ED-9223-9DA1E09A9C2A}"/>
          </ac:picMkLst>
        </pc:picChg>
        <pc:picChg chg="add del mod">
          <ac:chgData name="庞 垚夫" userId="0f0109ef91b7223a" providerId="LiveId" clId="{B08374B6-461A-4F04-B2FF-CD70C13292F2}" dt="2020-12-16T07:59:57.536" v="2048" actId="21"/>
          <ac:picMkLst>
            <pc:docMk/>
            <pc:sldMk cId="915811436" sldId="471"/>
            <ac:picMk id="13" creationId="{72E0FA31-BE35-4C50-9BC6-61683F3E0529}"/>
          </ac:picMkLst>
        </pc:picChg>
        <pc:picChg chg="add mod">
          <ac:chgData name="庞 垚夫" userId="0f0109ef91b7223a" providerId="LiveId" clId="{B08374B6-461A-4F04-B2FF-CD70C13292F2}" dt="2020-12-16T08:10:02.140" v="2113" actId="1076"/>
          <ac:picMkLst>
            <pc:docMk/>
            <pc:sldMk cId="915811436" sldId="471"/>
            <ac:picMk id="15" creationId="{6FB79913-9CF3-41A5-814C-5EDE87CE2328}"/>
          </ac:picMkLst>
        </pc:picChg>
        <pc:picChg chg="add del mod">
          <ac:chgData name="庞 垚夫" userId="0f0109ef91b7223a" providerId="LiveId" clId="{B08374B6-461A-4F04-B2FF-CD70C13292F2}" dt="2020-12-14T06:15:27.315" v="1414" actId="21"/>
          <ac:picMkLst>
            <pc:docMk/>
            <pc:sldMk cId="915811436" sldId="471"/>
            <ac:picMk id="1026" creationId="{8CFD836E-72B6-4014-990C-8FF0019D1A9E}"/>
          </ac:picMkLst>
        </pc:picChg>
        <pc:picChg chg="add del mod">
          <ac:chgData name="庞 垚夫" userId="0f0109ef91b7223a" providerId="LiveId" clId="{B08374B6-461A-4F04-B2FF-CD70C13292F2}" dt="2020-12-16T07:46:08.179" v="2014" actId="21"/>
          <ac:picMkLst>
            <pc:docMk/>
            <pc:sldMk cId="915811436" sldId="471"/>
            <ac:picMk id="1026" creationId="{DC403B1F-4696-49DD-AF05-CDF7EF094B97}"/>
          </ac:picMkLst>
        </pc:picChg>
        <pc:picChg chg="add del mod">
          <ac:chgData name="庞 垚夫" userId="0f0109ef91b7223a" providerId="LiveId" clId="{B08374B6-461A-4F04-B2FF-CD70C13292F2}" dt="2020-12-14T05:36:07.318" v="1388" actId="21"/>
          <ac:picMkLst>
            <pc:docMk/>
            <pc:sldMk cId="915811436" sldId="471"/>
            <ac:picMk id="1028" creationId="{0BB7DA36-A996-4D13-905D-6A689CF279C9}"/>
          </ac:picMkLst>
        </pc:picChg>
        <pc:picChg chg="add del mod">
          <ac:chgData name="庞 垚夫" userId="0f0109ef91b7223a" providerId="LiveId" clId="{B08374B6-461A-4F04-B2FF-CD70C13292F2}" dt="2020-12-14T06:09:09.442" v="1395" actId="21"/>
          <ac:picMkLst>
            <pc:docMk/>
            <pc:sldMk cId="915811436" sldId="471"/>
            <ac:picMk id="1030" creationId="{B42F819E-E915-48B3-BA82-B1A7CF7B6637}"/>
          </ac:picMkLst>
        </pc:picChg>
        <pc:picChg chg="add del mod">
          <ac:chgData name="庞 垚夫" userId="0f0109ef91b7223a" providerId="LiveId" clId="{B08374B6-461A-4F04-B2FF-CD70C13292F2}" dt="2020-12-14T06:19:05.829" v="1419" actId="21"/>
          <ac:picMkLst>
            <pc:docMk/>
            <pc:sldMk cId="915811436" sldId="471"/>
            <ac:picMk id="1032" creationId="{6B12F4ED-BB62-4F83-B3CA-9FE739BA2047}"/>
          </ac:picMkLst>
        </pc:picChg>
      </pc:sldChg>
      <pc:sldChg chg="addSp modSp new">
        <pc:chgData name="庞 垚夫" userId="0f0109ef91b7223a" providerId="LiveId" clId="{B08374B6-461A-4F04-B2FF-CD70C13292F2}" dt="2020-12-14T07:34:26.645" v="1473" actId="14100"/>
        <pc:sldMkLst>
          <pc:docMk/>
          <pc:sldMk cId="3222358731" sldId="472"/>
        </pc:sldMkLst>
        <pc:picChg chg="add mod">
          <ac:chgData name="庞 垚夫" userId="0f0109ef91b7223a" providerId="LiveId" clId="{B08374B6-461A-4F04-B2FF-CD70C13292F2}" dt="2020-12-14T07:34:26.645" v="1473" actId="14100"/>
          <ac:picMkLst>
            <pc:docMk/>
            <pc:sldMk cId="3222358731" sldId="472"/>
            <ac:picMk id="2050" creationId="{F3DA06C5-1D68-4671-9F5B-A3A75276C0E3}"/>
          </ac:picMkLst>
        </pc:picChg>
      </pc:sldChg>
      <pc:sldChg chg="addSp new mod">
        <pc:chgData name="庞 垚夫" userId="0f0109ef91b7223a" providerId="LiveId" clId="{B08374B6-461A-4F04-B2FF-CD70C13292F2}" dt="2020-12-15T20:10:45.046" v="1475" actId="22"/>
        <pc:sldMkLst>
          <pc:docMk/>
          <pc:sldMk cId="2527221657" sldId="473"/>
        </pc:sldMkLst>
        <pc:spChg chg="add">
          <ac:chgData name="庞 垚夫" userId="0f0109ef91b7223a" providerId="LiveId" clId="{B08374B6-461A-4F04-B2FF-CD70C13292F2}" dt="2020-12-15T20:10:45.046" v="1475" actId="22"/>
          <ac:spMkLst>
            <pc:docMk/>
            <pc:sldMk cId="2527221657" sldId="473"/>
            <ac:spMk id="3" creationId="{D4E2D9D6-76E3-48BB-BC49-D03F65E6D3DF}"/>
          </ac:spMkLst>
        </pc:spChg>
      </pc:sldChg>
      <pc:sldChg chg="addSp modSp new mod">
        <pc:chgData name="庞 垚夫" userId="0f0109ef91b7223a" providerId="LiveId" clId="{B08374B6-461A-4F04-B2FF-CD70C13292F2}" dt="2020-12-15T20:14:59.452" v="1641" actId="20577"/>
        <pc:sldMkLst>
          <pc:docMk/>
          <pc:sldMk cId="3326066351" sldId="474"/>
        </pc:sldMkLst>
        <pc:spChg chg="add mod">
          <ac:chgData name="庞 垚夫" userId="0f0109ef91b7223a" providerId="LiveId" clId="{B08374B6-461A-4F04-B2FF-CD70C13292F2}" dt="2020-12-15T20:12:40.852" v="1482" actId="1076"/>
          <ac:spMkLst>
            <pc:docMk/>
            <pc:sldMk cId="3326066351" sldId="474"/>
            <ac:spMk id="4" creationId="{5CD8E892-D3CD-4DD3-820E-DC8124391D86}"/>
          </ac:spMkLst>
        </pc:spChg>
        <pc:spChg chg="add mod">
          <ac:chgData name="庞 垚夫" userId="0f0109ef91b7223a" providerId="LiveId" clId="{B08374B6-461A-4F04-B2FF-CD70C13292F2}" dt="2020-12-15T20:14:59.452" v="1641" actId="20577"/>
          <ac:spMkLst>
            <pc:docMk/>
            <pc:sldMk cId="3326066351" sldId="474"/>
            <ac:spMk id="7" creationId="{F5F2733D-F304-42F1-B0C2-186FB6608519}"/>
          </ac:spMkLst>
        </pc:spChg>
        <pc:picChg chg="add mod">
          <ac:chgData name="庞 垚夫" userId="0f0109ef91b7223a" providerId="LiveId" clId="{B08374B6-461A-4F04-B2FF-CD70C13292F2}" dt="2020-12-15T20:12:08.900" v="1480" actId="14100"/>
          <ac:picMkLst>
            <pc:docMk/>
            <pc:sldMk cId="3326066351" sldId="474"/>
            <ac:picMk id="2" creationId="{5AD6BD6D-BA44-4FF5-AA88-62B867F5148C}"/>
          </ac:picMkLst>
        </pc:picChg>
        <pc:picChg chg="add mod">
          <ac:chgData name="庞 垚夫" userId="0f0109ef91b7223a" providerId="LiveId" clId="{B08374B6-461A-4F04-B2FF-CD70C13292F2}" dt="2020-12-15T20:12:58.558" v="1484" actId="1076"/>
          <ac:picMkLst>
            <pc:docMk/>
            <pc:sldMk cId="3326066351" sldId="474"/>
            <ac:picMk id="5" creationId="{E4EC9D9B-DA45-4841-9194-3C06380B2514}"/>
          </ac:picMkLst>
        </pc:picChg>
      </pc:sldChg>
      <pc:sldChg chg="addSp modSp new mod ord modAnim">
        <pc:chgData name="庞 垚夫" userId="0f0109ef91b7223a" providerId="LiveId" clId="{B08374B6-461A-4F04-B2FF-CD70C13292F2}" dt="2020-12-17T06:37:49.779" v="2232"/>
        <pc:sldMkLst>
          <pc:docMk/>
          <pc:sldMk cId="634145787" sldId="475"/>
        </pc:sldMkLst>
        <pc:spChg chg="add mod">
          <ac:chgData name="庞 垚夫" userId="0f0109ef91b7223a" providerId="LiveId" clId="{B08374B6-461A-4F04-B2FF-CD70C13292F2}" dt="2020-12-17T06:37:37.161" v="2231" actId="113"/>
          <ac:spMkLst>
            <pc:docMk/>
            <pc:sldMk cId="634145787" sldId="475"/>
            <ac:spMk id="5" creationId="{7A141101-7FE8-49DE-94C6-0E074660033D}"/>
          </ac:spMkLst>
        </pc:spChg>
        <pc:picChg chg="add mod">
          <ac:chgData name="庞 垚夫" userId="0f0109ef91b7223a" providerId="LiveId" clId="{B08374B6-461A-4F04-B2FF-CD70C13292F2}" dt="2020-12-16T06:54:47.662" v="1657" actId="14100"/>
          <ac:picMkLst>
            <pc:docMk/>
            <pc:sldMk cId="634145787" sldId="475"/>
            <ac:picMk id="2" creationId="{E335B145-45FF-48A9-AE9C-D8C8240962C0}"/>
          </ac:picMkLst>
        </pc:picChg>
        <pc:picChg chg="add mod">
          <ac:chgData name="庞 垚夫" userId="0f0109ef91b7223a" providerId="LiveId" clId="{B08374B6-461A-4F04-B2FF-CD70C13292F2}" dt="2020-12-16T07:01:49.788" v="1672" actId="1076"/>
          <ac:picMkLst>
            <pc:docMk/>
            <pc:sldMk cId="634145787" sldId="475"/>
            <ac:picMk id="3" creationId="{3A84A034-3D44-48F1-82DE-9E1FF2522C79}"/>
          </ac:picMkLst>
        </pc:picChg>
      </pc:sldChg>
      <pc:sldChg chg="addSp delSp modSp new mod ord modAnim">
        <pc:chgData name="庞 垚夫" userId="0f0109ef91b7223a" providerId="LiveId" clId="{B08374B6-461A-4F04-B2FF-CD70C13292F2}" dt="2021-02-11T18:16:03.706" v="2705" actId="20577"/>
        <pc:sldMkLst>
          <pc:docMk/>
          <pc:sldMk cId="2200863419" sldId="476"/>
        </pc:sldMkLst>
        <pc:spChg chg="add del mod">
          <ac:chgData name="庞 垚夫" userId="0f0109ef91b7223a" providerId="LiveId" clId="{B08374B6-461A-4F04-B2FF-CD70C13292F2}" dt="2020-12-16T07:01:15.926" v="1670"/>
          <ac:spMkLst>
            <pc:docMk/>
            <pc:sldMk cId="2200863419" sldId="476"/>
            <ac:spMk id="3" creationId="{15038B93-566F-4E37-991B-BB987D05CF79}"/>
          </ac:spMkLst>
        </pc:spChg>
        <pc:spChg chg="add mod">
          <ac:chgData name="庞 垚夫" userId="0f0109ef91b7223a" providerId="LiveId" clId="{B08374B6-461A-4F04-B2FF-CD70C13292F2}" dt="2020-12-16T07:02:20.381" v="1675" actId="767"/>
          <ac:spMkLst>
            <pc:docMk/>
            <pc:sldMk cId="2200863419" sldId="476"/>
            <ac:spMk id="5" creationId="{91A98045-686C-4A4F-B9B8-35AA4AA3D97A}"/>
          </ac:spMkLst>
        </pc:spChg>
        <pc:spChg chg="add del mod">
          <ac:chgData name="庞 垚夫" userId="0f0109ef91b7223a" providerId="LiveId" clId="{B08374B6-461A-4F04-B2FF-CD70C13292F2}" dt="2021-02-11T18:13:01.586" v="2530" actId="21"/>
          <ac:spMkLst>
            <pc:docMk/>
            <pc:sldMk cId="2200863419" sldId="476"/>
            <ac:spMk id="6" creationId="{657F155D-F69D-4893-8965-A6FD96EE87C6}"/>
          </ac:spMkLst>
        </pc:spChg>
        <pc:spChg chg="add mod">
          <ac:chgData name="庞 垚夫" userId="0f0109ef91b7223a" providerId="LiveId" clId="{B08374B6-461A-4F04-B2FF-CD70C13292F2}" dt="2021-02-11T18:16:03.706" v="2705" actId="20577"/>
          <ac:spMkLst>
            <pc:docMk/>
            <pc:sldMk cId="2200863419" sldId="476"/>
            <ac:spMk id="7" creationId="{BEAF5A78-A852-4D5D-8902-FE05B5C54C41}"/>
          </ac:spMkLst>
        </pc:spChg>
        <pc:picChg chg="add mod">
          <ac:chgData name="庞 垚夫" userId="0f0109ef91b7223a" providerId="LiveId" clId="{B08374B6-461A-4F04-B2FF-CD70C13292F2}" dt="2021-02-11T18:13:06.150" v="2532" actId="1076"/>
          <ac:picMkLst>
            <pc:docMk/>
            <pc:sldMk cId="2200863419" sldId="476"/>
            <ac:picMk id="2" creationId="{135DF990-C0A6-43F4-A280-14FD0BD61323}"/>
          </ac:picMkLst>
        </pc:picChg>
        <pc:picChg chg="add del mod">
          <ac:chgData name="庞 垚夫" userId="0f0109ef91b7223a" providerId="LiveId" clId="{B08374B6-461A-4F04-B2FF-CD70C13292F2}" dt="2021-02-11T18:13:04.739" v="2531" actId="21"/>
          <ac:picMkLst>
            <pc:docMk/>
            <pc:sldMk cId="2200863419" sldId="476"/>
            <ac:picMk id="4" creationId="{3EDC3185-01FE-4298-BCB0-77CC202B6727}"/>
          </ac:picMkLst>
        </pc:picChg>
      </pc:sldChg>
      <pc:sldChg chg="addSp modSp new mod modAnim">
        <pc:chgData name="庞 垚夫" userId="0f0109ef91b7223a" providerId="LiveId" clId="{B08374B6-461A-4F04-B2FF-CD70C13292F2}" dt="2020-12-16T07:30:21.700" v="1993" actId="14100"/>
        <pc:sldMkLst>
          <pc:docMk/>
          <pc:sldMk cId="1248445516" sldId="477"/>
        </pc:sldMkLst>
        <pc:spChg chg="add">
          <ac:chgData name="庞 垚夫" userId="0f0109ef91b7223a" providerId="LiveId" clId="{B08374B6-461A-4F04-B2FF-CD70C13292F2}" dt="2020-12-16T07:29:48.480" v="1988" actId="22"/>
          <ac:spMkLst>
            <pc:docMk/>
            <pc:sldMk cId="1248445516" sldId="477"/>
            <ac:spMk id="3" creationId="{CFA24FC5-A158-4012-B9E7-24D8CF1CAD6D}"/>
          </ac:spMkLst>
        </pc:spChg>
        <pc:picChg chg="add mod">
          <ac:chgData name="庞 垚夫" userId="0f0109ef91b7223a" providerId="LiveId" clId="{B08374B6-461A-4F04-B2FF-CD70C13292F2}" dt="2020-12-16T07:30:21.700" v="1993" actId="14100"/>
          <ac:picMkLst>
            <pc:docMk/>
            <pc:sldMk cId="1248445516" sldId="477"/>
            <ac:picMk id="4" creationId="{98D85952-1256-4868-97CE-B6B0CE369A34}"/>
          </ac:picMkLst>
        </pc:picChg>
      </pc:sldChg>
      <pc:sldChg chg="addSp delSp modSp new mod">
        <pc:chgData name="庞 垚夫" userId="0f0109ef91b7223a" providerId="LiveId" clId="{B08374B6-461A-4F04-B2FF-CD70C13292F2}" dt="2020-12-16T08:21:30.125" v="2195" actId="1076"/>
        <pc:sldMkLst>
          <pc:docMk/>
          <pc:sldMk cId="3867163932" sldId="478"/>
        </pc:sldMkLst>
        <pc:spChg chg="add">
          <ac:chgData name="庞 垚夫" userId="0f0109ef91b7223a" providerId="LiveId" clId="{B08374B6-461A-4F04-B2FF-CD70C13292F2}" dt="2020-12-16T07:58:44.564" v="2036"/>
          <ac:spMkLst>
            <pc:docMk/>
            <pc:sldMk cId="3867163932" sldId="478"/>
            <ac:spMk id="2" creationId="{5385F057-D352-4196-AC9A-481FEE20BBA1}"/>
          </ac:spMkLst>
        </pc:spChg>
        <pc:spChg chg="add mod">
          <ac:chgData name="庞 垚夫" userId="0f0109ef91b7223a" providerId="LiveId" clId="{B08374B6-461A-4F04-B2FF-CD70C13292F2}" dt="2020-12-16T07:58:50.436" v="2038" actId="1076"/>
          <ac:spMkLst>
            <pc:docMk/>
            <pc:sldMk cId="3867163932" sldId="478"/>
            <ac:spMk id="3" creationId="{765973AB-F4C0-4C78-B880-DBAFEF1A6110}"/>
          </ac:spMkLst>
        </pc:spChg>
        <pc:spChg chg="add mod">
          <ac:chgData name="庞 垚夫" userId="0f0109ef91b7223a" providerId="LiveId" clId="{B08374B6-461A-4F04-B2FF-CD70C13292F2}" dt="2020-12-16T08:18:17.548" v="2188" actId="1076"/>
          <ac:spMkLst>
            <pc:docMk/>
            <pc:sldMk cId="3867163932" sldId="478"/>
            <ac:spMk id="9" creationId="{28E13E33-EA6E-4DF4-8951-19D5FC982586}"/>
          </ac:spMkLst>
        </pc:spChg>
        <pc:picChg chg="add mod">
          <ac:chgData name="庞 垚夫" userId="0f0109ef91b7223a" providerId="LiveId" clId="{B08374B6-461A-4F04-B2FF-CD70C13292F2}" dt="2020-12-16T08:13:33.285" v="2120" actId="14100"/>
          <ac:picMkLst>
            <pc:docMk/>
            <pc:sldMk cId="3867163932" sldId="478"/>
            <ac:picMk id="5" creationId="{9F1ED860-C35B-41DA-BEEF-26015061FA2B}"/>
          </ac:picMkLst>
        </pc:picChg>
        <pc:picChg chg="add mod">
          <ac:chgData name="庞 垚夫" userId="0f0109ef91b7223a" providerId="LiveId" clId="{B08374B6-461A-4F04-B2FF-CD70C13292F2}" dt="2020-12-16T08:21:01.493" v="2191" actId="1076"/>
          <ac:picMkLst>
            <pc:docMk/>
            <pc:sldMk cId="3867163932" sldId="478"/>
            <ac:picMk id="6" creationId="{D12D48A1-75FE-4682-8426-A1E46D2DE58C}"/>
          </ac:picMkLst>
        </pc:picChg>
        <pc:picChg chg="add mod">
          <ac:chgData name="庞 垚夫" userId="0f0109ef91b7223a" providerId="LiveId" clId="{B08374B6-461A-4F04-B2FF-CD70C13292F2}" dt="2020-12-16T08:08:49.245" v="2103" actId="14100"/>
          <ac:picMkLst>
            <pc:docMk/>
            <pc:sldMk cId="3867163932" sldId="478"/>
            <ac:picMk id="7" creationId="{8A77B49A-B420-4675-AC29-FEEDE0875002}"/>
          </ac:picMkLst>
        </pc:picChg>
        <pc:picChg chg="add mod">
          <ac:chgData name="庞 垚夫" userId="0f0109ef91b7223a" providerId="LiveId" clId="{B08374B6-461A-4F04-B2FF-CD70C13292F2}" dt="2020-12-16T08:05:52.149" v="2089" actId="1076"/>
          <ac:picMkLst>
            <pc:docMk/>
            <pc:sldMk cId="3867163932" sldId="478"/>
            <ac:picMk id="8" creationId="{AF79FE01-2269-4434-A98B-D7D39476CB9C}"/>
          </ac:picMkLst>
        </pc:picChg>
        <pc:picChg chg="add del mod">
          <ac:chgData name="庞 垚夫" userId="0f0109ef91b7223a" providerId="LiveId" clId="{B08374B6-461A-4F04-B2FF-CD70C13292F2}" dt="2020-12-16T08:10:13.324" v="2115" actId="21"/>
          <ac:picMkLst>
            <pc:docMk/>
            <pc:sldMk cId="3867163932" sldId="478"/>
            <ac:picMk id="11" creationId="{397CE66A-AEEB-4686-8E9F-8916678BAD10}"/>
          </ac:picMkLst>
        </pc:picChg>
        <pc:picChg chg="add mod">
          <ac:chgData name="庞 垚夫" userId="0f0109ef91b7223a" providerId="LiveId" clId="{B08374B6-461A-4F04-B2FF-CD70C13292F2}" dt="2020-12-16T08:21:30.125" v="2195" actId="1076"/>
          <ac:picMkLst>
            <pc:docMk/>
            <pc:sldMk cId="3867163932" sldId="478"/>
            <ac:picMk id="13" creationId="{D2CA8A01-A0E0-4CCF-9302-3F67FBB793F5}"/>
          </ac:picMkLst>
        </pc:picChg>
      </pc:sldChg>
      <pc:sldChg chg="addSp modSp new mod">
        <pc:chgData name="庞 垚夫" userId="0f0109ef91b7223a" providerId="LiveId" clId="{B08374B6-461A-4F04-B2FF-CD70C13292F2}" dt="2020-12-16T08:03:02.229" v="2072" actId="1076"/>
        <pc:sldMkLst>
          <pc:docMk/>
          <pc:sldMk cId="4241425212" sldId="479"/>
        </pc:sldMkLst>
        <pc:picChg chg="add mod">
          <ac:chgData name="庞 垚夫" userId="0f0109ef91b7223a" providerId="LiveId" clId="{B08374B6-461A-4F04-B2FF-CD70C13292F2}" dt="2020-12-16T08:01:57.926" v="2062" actId="14100"/>
          <ac:picMkLst>
            <pc:docMk/>
            <pc:sldMk cId="4241425212" sldId="479"/>
            <ac:picMk id="3" creationId="{9E7A1783-2268-48B3-9C3E-490E09BE8917}"/>
          </ac:picMkLst>
        </pc:picChg>
        <pc:picChg chg="add mod">
          <ac:chgData name="庞 垚夫" userId="0f0109ef91b7223a" providerId="LiveId" clId="{B08374B6-461A-4F04-B2FF-CD70C13292F2}" dt="2020-12-16T08:03:02.229" v="2072" actId="1076"/>
          <ac:picMkLst>
            <pc:docMk/>
            <pc:sldMk cId="4241425212" sldId="479"/>
            <ac:picMk id="4" creationId="{7181AEB4-EA14-4AB3-B243-370616ACF9C5}"/>
          </ac:picMkLst>
        </pc:picChg>
      </pc:sldChg>
      <pc:sldChg chg="addSp modSp new mod modAnim">
        <pc:chgData name="庞 垚夫" userId="0f0109ef91b7223a" providerId="LiveId" clId="{B08374B6-461A-4F04-B2FF-CD70C13292F2}" dt="2020-12-16T21:52:34.884" v="2206" actId="14100"/>
        <pc:sldMkLst>
          <pc:docMk/>
          <pc:sldMk cId="1807513860" sldId="480"/>
        </pc:sldMkLst>
        <pc:picChg chg="add mod">
          <ac:chgData name="庞 垚夫" userId="0f0109ef91b7223a" providerId="LiveId" clId="{B08374B6-461A-4F04-B2FF-CD70C13292F2}" dt="2020-12-16T21:52:34.884" v="2206" actId="14100"/>
          <ac:picMkLst>
            <pc:docMk/>
            <pc:sldMk cId="1807513860" sldId="480"/>
            <ac:picMk id="2" creationId="{F2CAA948-6245-4F7C-A126-ED4FFAB3A8F9}"/>
          </ac:picMkLst>
        </pc:picChg>
      </pc:sldChg>
      <pc:sldChg chg="addSp modSp new ord">
        <pc:chgData name="庞 垚夫" userId="0f0109ef91b7223a" providerId="LiveId" clId="{B08374B6-461A-4F04-B2FF-CD70C13292F2}" dt="2020-12-17T07:32:26.129" v="2334"/>
        <pc:sldMkLst>
          <pc:docMk/>
          <pc:sldMk cId="2856376445" sldId="481"/>
        </pc:sldMkLst>
        <pc:picChg chg="add mod">
          <ac:chgData name="庞 垚夫" userId="0f0109ef91b7223a" providerId="LiveId" clId="{B08374B6-461A-4F04-B2FF-CD70C13292F2}" dt="2020-12-16T21:56:03.363" v="2210" actId="14100"/>
          <ac:picMkLst>
            <pc:docMk/>
            <pc:sldMk cId="2856376445" sldId="481"/>
            <ac:picMk id="1026" creationId="{9BDDAB12-140A-4C27-9A84-9D4E79FE50FE}"/>
          </ac:picMkLst>
        </pc:picChg>
      </pc:sldChg>
      <pc:sldChg chg="addSp modSp new mod modAnim">
        <pc:chgData name="庞 垚夫" userId="0f0109ef91b7223a" providerId="LiveId" clId="{B08374B6-461A-4F04-B2FF-CD70C13292F2}" dt="2020-12-17T06:55:37.585" v="2234" actId="14100"/>
        <pc:sldMkLst>
          <pc:docMk/>
          <pc:sldMk cId="1559465500" sldId="482"/>
        </pc:sldMkLst>
        <pc:spChg chg="add">
          <ac:chgData name="庞 垚夫" userId="0f0109ef91b7223a" providerId="LiveId" clId="{B08374B6-461A-4F04-B2FF-CD70C13292F2}" dt="2020-12-16T21:58:12.482" v="2212" actId="22"/>
          <ac:spMkLst>
            <pc:docMk/>
            <pc:sldMk cId="1559465500" sldId="482"/>
            <ac:spMk id="3" creationId="{696C45A3-8990-4309-B760-9E21064A1F8E}"/>
          </ac:spMkLst>
        </pc:spChg>
        <pc:picChg chg="add mod">
          <ac:chgData name="庞 垚夫" userId="0f0109ef91b7223a" providerId="LiveId" clId="{B08374B6-461A-4F04-B2FF-CD70C13292F2}" dt="2020-12-17T06:55:37.585" v="2234" actId="14100"/>
          <ac:picMkLst>
            <pc:docMk/>
            <pc:sldMk cId="1559465500" sldId="482"/>
            <ac:picMk id="4" creationId="{CA7EA922-2C4B-4F8F-8BB9-987299A04171}"/>
          </ac:picMkLst>
        </pc:picChg>
      </pc:sldChg>
      <pc:sldChg chg="add">
        <pc:chgData name="庞 垚夫" userId="0f0109ef91b7223a" providerId="LiveId" clId="{B08374B6-461A-4F04-B2FF-CD70C13292F2}" dt="2020-12-17T06:34:53.059" v="2218" actId="2890"/>
        <pc:sldMkLst>
          <pc:docMk/>
          <pc:sldMk cId="3920066891" sldId="483"/>
        </pc:sldMkLst>
      </pc:sldChg>
      <pc:sldChg chg="add">
        <pc:chgData name="庞 垚夫" userId="0f0109ef91b7223a" providerId="LiveId" clId="{B08374B6-461A-4F04-B2FF-CD70C13292F2}" dt="2020-12-17T06:34:53.482" v="2219" actId="2890"/>
        <pc:sldMkLst>
          <pc:docMk/>
          <pc:sldMk cId="337105598" sldId="484"/>
        </pc:sldMkLst>
      </pc:sldChg>
      <pc:sldChg chg="modSp add mod modAnim">
        <pc:chgData name="庞 垚夫" userId="0f0109ef91b7223a" providerId="LiveId" clId="{B08374B6-461A-4F04-B2FF-CD70C13292F2}" dt="2020-12-17T17:59:58.464" v="2378" actId="20577"/>
        <pc:sldMkLst>
          <pc:docMk/>
          <pc:sldMk cId="2443701996" sldId="485"/>
        </pc:sldMkLst>
        <pc:spChg chg="mod">
          <ac:chgData name="庞 垚夫" userId="0f0109ef91b7223a" providerId="LiveId" clId="{B08374B6-461A-4F04-B2FF-CD70C13292F2}" dt="2020-12-17T17:59:58.464" v="2378" actId="20577"/>
          <ac:spMkLst>
            <pc:docMk/>
            <pc:sldMk cId="2443701996" sldId="485"/>
            <ac:spMk id="5" creationId="{7A141101-7FE8-49DE-94C6-0E074660033D}"/>
          </ac:spMkLst>
        </pc:spChg>
      </pc:sldChg>
      <pc:sldChg chg="addSp modSp new">
        <pc:chgData name="庞 垚夫" userId="0f0109ef91b7223a" providerId="LiveId" clId="{B08374B6-461A-4F04-B2FF-CD70C13292F2}" dt="2020-12-17T08:24:32.405" v="2340" actId="14100"/>
        <pc:sldMkLst>
          <pc:docMk/>
          <pc:sldMk cId="3653524365" sldId="486"/>
        </pc:sldMkLst>
        <pc:picChg chg="add mod">
          <ac:chgData name="庞 垚夫" userId="0f0109ef91b7223a" providerId="LiveId" clId="{B08374B6-461A-4F04-B2FF-CD70C13292F2}" dt="2020-12-17T08:24:32.405" v="2340" actId="14100"/>
          <ac:picMkLst>
            <pc:docMk/>
            <pc:sldMk cId="3653524365" sldId="486"/>
            <ac:picMk id="1026" creationId="{75BBD2DE-66E5-4132-8756-95A1830B06F8}"/>
          </ac:picMkLst>
        </pc:picChg>
      </pc:sldChg>
      <pc:sldChg chg="addSp modSp new mod">
        <pc:chgData name="庞 垚夫" userId="0f0109ef91b7223a" providerId="LiveId" clId="{B08374B6-461A-4F04-B2FF-CD70C13292F2}" dt="2020-12-17T21:08:11.204" v="2387" actId="1076"/>
        <pc:sldMkLst>
          <pc:docMk/>
          <pc:sldMk cId="821975926" sldId="487"/>
        </pc:sldMkLst>
        <pc:spChg chg="mod">
          <ac:chgData name="庞 垚夫" userId="0f0109ef91b7223a" providerId="LiveId" clId="{B08374B6-461A-4F04-B2FF-CD70C13292F2}" dt="2020-12-17T21:07:22.506" v="2384" actId="1076"/>
          <ac:spMkLst>
            <pc:docMk/>
            <pc:sldMk cId="821975926" sldId="487"/>
            <ac:spMk id="4" creationId="{D614AA74-B25C-45C5-9341-E9808D7D7BF8}"/>
          </ac:spMkLst>
        </pc:spChg>
        <pc:grpChg chg="mod">
          <ac:chgData name="庞 垚夫" userId="0f0109ef91b7223a" providerId="LiveId" clId="{B08374B6-461A-4F04-B2FF-CD70C13292F2}" dt="2020-12-17T21:07:00.408" v="2380"/>
          <ac:grpSpMkLst>
            <pc:docMk/>
            <pc:sldMk cId="821975926" sldId="487"/>
            <ac:grpSpMk id="1" creationId="{00000000-0000-0000-0000-000000000000}"/>
          </ac:grpSpMkLst>
        </pc:grpChg>
        <pc:grpChg chg="add mod">
          <ac:chgData name="庞 垚夫" userId="0f0109ef91b7223a" providerId="LiveId" clId="{B08374B6-461A-4F04-B2FF-CD70C13292F2}" dt="2020-12-17T21:07:22.506" v="2384" actId="1076"/>
          <ac:grpSpMkLst>
            <pc:docMk/>
            <pc:sldMk cId="821975926" sldId="487"/>
            <ac:grpSpMk id="3" creationId="{6112C11C-D2B9-424B-9745-BFDB86BA4136}"/>
          </ac:grpSpMkLst>
        </pc:grpChg>
        <pc:graphicFrameChg chg="add mod modGraphic">
          <ac:chgData name="庞 垚夫" userId="0f0109ef91b7223a" providerId="LiveId" clId="{B08374B6-461A-4F04-B2FF-CD70C13292F2}" dt="2020-12-17T21:07:59.582" v="2386" actId="255"/>
          <ac:graphicFrameMkLst>
            <pc:docMk/>
            <pc:sldMk cId="821975926" sldId="487"/>
            <ac:graphicFrameMk id="2" creationId="{B124438A-6BA1-409D-8FF7-D5718D60E969}"/>
          </ac:graphicFrameMkLst>
        </pc:graphicFrameChg>
        <pc:picChg chg="add mod">
          <ac:chgData name="庞 垚夫" userId="0f0109ef91b7223a" providerId="LiveId" clId="{B08374B6-461A-4F04-B2FF-CD70C13292F2}" dt="2020-12-17T21:07:00.408" v="2380"/>
          <ac:picMkLst>
            <pc:docMk/>
            <pc:sldMk cId="821975926" sldId="487"/>
            <ac:picMk id="1026" creationId="{9593A04E-7950-44CF-891D-0D2BEC76ED74}"/>
          </ac:picMkLst>
        </pc:picChg>
        <pc:picChg chg="mod">
          <ac:chgData name="庞 垚夫" userId="0f0109ef91b7223a" providerId="LiveId" clId="{B08374B6-461A-4F04-B2FF-CD70C13292F2}" dt="2020-12-17T21:07:22.506" v="2384" actId="1076"/>
          <ac:picMkLst>
            <pc:docMk/>
            <pc:sldMk cId="821975926" sldId="487"/>
            <ac:picMk id="1027" creationId="{A6E321E2-CCB3-488C-AF1D-5D36806E59E0}"/>
          </ac:picMkLst>
        </pc:picChg>
        <pc:picChg chg="add mod">
          <ac:chgData name="庞 垚夫" userId="0f0109ef91b7223a" providerId="LiveId" clId="{B08374B6-461A-4F04-B2FF-CD70C13292F2}" dt="2020-12-17T21:07:00.408" v="2380"/>
          <ac:picMkLst>
            <pc:docMk/>
            <pc:sldMk cId="821975926" sldId="487"/>
            <ac:picMk id="1029" creationId="{A994F870-9516-4483-B9BB-4321DCD247E2}"/>
          </ac:picMkLst>
        </pc:picChg>
        <pc:picChg chg="add mod">
          <ac:chgData name="庞 垚夫" userId="0f0109ef91b7223a" providerId="LiveId" clId="{B08374B6-461A-4F04-B2FF-CD70C13292F2}" dt="2020-12-17T21:07:00.408" v="2380"/>
          <ac:picMkLst>
            <pc:docMk/>
            <pc:sldMk cId="821975926" sldId="487"/>
            <ac:picMk id="1030" creationId="{CED6347E-0DDA-4B65-9D80-00E47BEF8590}"/>
          </ac:picMkLst>
        </pc:picChg>
        <pc:picChg chg="add mod">
          <ac:chgData name="庞 垚夫" userId="0f0109ef91b7223a" providerId="LiveId" clId="{B08374B6-461A-4F04-B2FF-CD70C13292F2}" dt="2020-12-17T21:07:00.408" v="2380"/>
          <ac:picMkLst>
            <pc:docMk/>
            <pc:sldMk cId="821975926" sldId="487"/>
            <ac:picMk id="1031" creationId="{7F38F83E-53EE-42A8-8B10-203FF229FDD2}"/>
          </ac:picMkLst>
        </pc:picChg>
        <pc:picChg chg="add mod">
          <ac:chgData name="庞 垚夫" userId="0f0109ef91b7223a" providerId="LiveId" clId="{B08374B6-461A-4F04-B2FF-CD70C13292F2}" dt="2020-12-17T21:07:00.408" v="2380"/>
          <ac:picMkLst>
            <pc:docMk/>
            <pc:sldMk cId="821975926" sldId="487"/>
            <ac:picMk id="1032" creationId="{502E32DF-4920-4F06-B4A1-5161F51946C9}"/>
          </ac:picMkLst>
        </pc:picChg>
        <pc:picChg chg="add mod">
          <ac:chgData name="庞 垚夫" userId="0f0109ef91b7223a" providerId="LiveId" clId="{B08374B6-461A-4F04-B2FF-CD70C13292F2}" dt="2020-12-17T21:07:00.408" v="2380"/>
          <ac:picMkLst>
            <pc:docMk/>
            <pc:sldMk cId="821975926" sldId="487"/>
            <ac:picMk id="1033" creationId="{8920F537-07AC-4F1A-9331-507B7C083021}"/>
          </ac:picMkLst>
        </pc:picChg>
        <pc:picChg chg="add mod">
          <ac:chgData name="庞 垚夫" userId="0f0109ef91b7223a" providerId="LiveId" clId="{B08374B6-461A-4F04-B2FF-CD70C13292F2}" dt="2020-12-17T21:08:11.204" v="2387" actId="1076"/>
          <ac:picMkLst>
            <pc:docMk/>
            <pc:sldMk cId="821975926" sldId="487"/>
            <ac:picMk id="1034" creationId="{BBF4CBB3-508A-4A7A-9251-98FB2B879DAE}"/>
          </ac:picMkLst>
        </pc:picChg>
      </pc:sldChg>
      <pc:sldChg chg="addSp modSp new">
        <pc:chgData name="庞 垚夫" userId="0f0109ef91b7223a" providerId="LiveId" clId="{B08374B6-461A-4F04-B2FF-CD70C13292F2}" dt="2020-12-23T09:01:36.007" v="2392" actId="1076"/>
        <pc:sldMkLst>
          <pc:docMk/>
          <pc:sldMk cId="729088917" sldId="488"/>
        </pc:sldMkLst>
        <pc:picChg chg="add mod">
          <ac:chgData name="庞 垚夫" userId="0f0109ef91b7223a" providerId="LiveId" clId="{B08374B6-461A-4F04-B2FF-CD70C13292F2}" dt="2020-12-23T09:01:36.007" v="2392" actId="1076"/>
          <ac:picMkLst>
            <pc:docMk/>
            <pc:sldMk cId="729088917" sldId="488"/>
            <ac:picMk id="1026" creationId="{289F0855-CDF4-46AF-8EC4-0177D5D604F8}"/>
          </ac:picMkLst>
        </pc:picChg>
      </pc:sldChg>
      <pc:sldChg chg="addSp modSp new">
        <pc:chgData name="庞 垚夫" userId="0f0109ef91b7223a" providerId="LiveId" clId="{B08374B6-461A-4F04-B2FF-CD70C13292F2}" dt="2020-12-25T08:48:31.864" v="2399" actId="14100"/>
        <pc:sldMkLst>
          <pc:docMk/>
          <pc:sldMk cId="3164001889" sldId="489"/>
        </pc:sldMkLst>
        <pc:picChg chg="add mod">
          <ac:chgData name="庞 垚夫" userId="0f0109ef91b7223a" providerId="LiveId" clId="{B08374B6-461A-4F04-B2FF-CD70C13292F2}" dt="2020-12-25T08:48:31.864" v="2399" actId="14100"/>
          <ac:picMkLst>
            <pc:docMk/>
            <pc:sldMk cId="3164001889" sldId="489"/>
            <ac:picMk id="1026" creationId="{3A942A64-9C07-4D9E-8A4D-A5C553950C79}"/>
          </ac:picMkLst>
        </pc:picChg>
      </pc:sldChg>
      <pc:sldChg chg="addSp modSp new">
        <pc:chgData name="庞 垚夫" userId="0f0109ef91b7223a" providerId="LiveId" clId="{B08374B6-461A-4F04-B2FF-CD70C13292F2}" dt="2020-12-28T01:53:01.897" v="2403" actId="14100"/>
        <pc:sldMkLst>
          <pc:docMk/>
          <pc:sldMk cId="1837592662" sldId="490"/>
        </pc:sldMkLst>
        <pc:picChg chg="add mod">
          <ac:chgData name="庞 垚夫" userId="0f0109ef91b7223a" providerId="LiveId" clId="{B08374B6-461A-4F04-B2FF-CD70C13292F2}" dt="2020-12-28T01:53:01.897" v="2403" actId="14100"/>
          <ac:picMkLst>
            <pc:docMk/>
            <pc:sldMk cId="1837592662" sldId="490"/>
            <ac:picMk id="1026" creationId="{FE31A854-615C-466B-8D79-F5A797F00ABB}"/>
          </ac:picMkLst>
        </pc:picChg>
      </pc:sldChg>
      <pc:sldChg chg="addSp modSp new">
        <pc:chgData name="庞 垚夫" userId="0f0109ef91b7223a" providerId="LiveId" clId="{B08374B6-461A-4F04-B2FF-CD70C13292F2}" dt="2020-12-28T02:10:22.826" v="2410" actId="14100"/>
        <pc:sldMkLst>
          <pc:docMk/>
          <pc:sldMk cId="3854217357" sldId="491"/>
        </pc:sldMkLst>
        <pc:picChg chg="add mod">
          <ac:chgData name="庞 垚夫" userId="0f0109ef91b7223a" providerId="LiveId" clId="{B08374B6-461A-4F04-B2FF-CD70C13292F2}" dt="2020-12-28T02:10:22.826" v="2410" actId="14100"/>
          <ac:picMkLst>
            <pc:docMk/>
            <pc:sldMk cId="3854217357" sldId="491"/>
            <ac:picMk id="2050" creationId="{8FF06E63-DD22-4FD7-BB62-1AD1D96197D2}"/>
          </ac:picMkLst>
        </pc:picChg>
      </pc:sldChg>
      <pc:sldChg chg="addSp modSp new">
        <pc:chgData name="庞 垚夫" userId="0f0109ef91b7223a" providerId="LiveId" clId="{B08374B6-461A-4F04-B2FF-CD70C13292F2}" dt="2020-12-28T02:22:30.235" v="2414" actId="14100"/>
        <pc:sldMkLst>
          <pc:docMk/>
          <pc:sldMk cId="1302766769" sldId="492"/>
        </pc:sldMkLst>
        <pc:picChg chg="add mod">
          <ac:chgData name="庞 垚夫" userId="0f0109ef91b7223a" providerId="LiveId" clId="{B08374B6-461A-4F04-B2FF-CD70C13292F2}" dt="2020-12-28T02:22:30.235" v="2414" actId="14100"/>
          <ac:picMkLst>
            <pc:docMk/>
            <pc:sldMk cId="1302766769" sldId="492"/>
            <ac:picMk id="1026" creationId="{DCCC6DFD-F6BD-4B19-AB40-7D4C0762F8CD}"/>
          </ac:picMkLst>
        </pc:picChg>
      </pc:sldChg>
      <pc:sldChg chg="addSp modSp new">
        <pc:chgData name="庞 垚夫" userId="0f0109ef91b7223a" providerId="LiveId" clId="{B08374B6-461A-4F04-B2FF-CD70C13292F2}" dt="2020-12-30T05:48:33.879" v="2424" actId="14100"/>
        <pc:sldMkLst>
          <pc:docMk/>
          <pc:sldMk cId="1186399791" sldId="493"/>
        </pc:sldMkLst>
        <pc:picChg chg="add mod">
          <ac:chgData name="庞 垚夫" userId="0f0109ef91b7223a" providerId="LiveId" clId="{B08374B6-461A-4F04-B2FF-CD70C13292F2}" dt="2020-12-30T05:48:33.879" v="2424" actId="14100"/>
          <ac:picMkLst>
            <pc:docMk/>
            <pc:sldMk cId="1186399791" sldId="493"/>
            <ac:picMk id="1026" creationId="{B3222460-20DD-455A-BFE1-5D65C2F5A95B}"/>
          </ac:picMkLst>
        </pc:picChg>
      </pc:sldChg>
      <pc:sldChg chg="addSp modSp new">
        <pc:chgData name="庞 垚夫" userId="0f0109ef91b7223a" providerId="LiveId" clId="{B08374B6-461A-4F04-B2FF-CD70C13292F2}" dt="2020-12-30T07:04:00.869" v="2430" actId="14100"/>
        <pc:sldMkLst>
          <pc:docMk/>
          <pc:sldMk cId="3800608417" sldId="494"/>
        </pc:sldMkLst>
        <pc:picChg chg="add mod">
          <ac:chgData name="庞 垚夫" userId="0f0109ef91b7223a" providerId="LiveId" clId="{B08374B6-461A-4F04-B2FF-CD70C13292F2}" dt="2020-12-30T07:04:00.869" v="2430" actId="14100"/>
          <ac:picMkLst>
            <pc:docMk/>
            <pc:sldMk cId="3800608417" sldId="494"/>
            <ac:picMk id="1026" creationId="{642FD30D-30C7-4EA6-8219-A103E58EFB8E}"/>
          </ac:picMkLst>
        </pc:picChg>
      </pc:sldChg>
      <pc:sldChg chg="addSp modSp new">
        <pc:chgData name="庞 垚夫" userId="0f0109ef91b7223a" providerId="LiveId" clId="{B08374B6-461A-4F04-B2FF-CD70C13292F2}" dt="2021-01-06T21:55:47.668" v="2463" actId="14100"/>
        <pc:sldMkLst>
          <pc:docMk/>
          <pc:sldMk cId="3048040440" sldId="495"/>
        </pc:sldMkLst>
        <pc:picChg chg="add mod">
          <ac:chgData name="庞 垚夫" userId="0f0109ef91b7223a" providerId="LiveId" clId="{B08374B6-461A-4F04-B2FF-CD70C13292F2}" dt="2021-01-06T21:55:47.668" v="2463" actId="14100"/>
          <ac:picMkLst>
            <pc:docMk/>
            <pc:sldMk cId="3048040440" sldId="495"/>
            <ac:picMk id="2" creationId="{15AE0CA6-AC9F-4DB5-AFCD-9773B6D43019}"/>
          </ac:picMkLst>
        </pc:picChg>
        <pc:picChg chg="add mod">
          <ac:chgData name="庞 垚夫" userId="0f0109ef91b7223a" providerId="LiveId" clId="{B08374B6-461A-4F04-B2FF-CD70C13292F2}" dt="2020-12-30T21:47:51.179" v="2444" actId="1076"/>
          <ac:picMkLst>
            <pc:docMk/>
            <pc:sldMk cId="3048040440" sldId="495"/>
            <ac:picMk id="1026" creationId="{C84F4B54-BEDC-4220-8EFD-F362EE2AB1A7}"/>
          </ac:picMkLst>
        </pc:picChg>
      </pc:sldChg>
      <pc:sldChg chg="addSp modSp new">
        <pc:chgData name="庞 垚夫" userId="0f0109ef91b7223a" providerId="LiveId" clId="{B08374B6-461A-4F04-B2FF-CD70C13292F2}" dt="2021-01-04T06:03:34.841" v="2455" actId="14100"/>
        <pc:sldMkLst>
          <pc:docMk/>
          <pc:sldMk cId="2795816910" sldId="496"/>
        </pc:sldMkLst>
        <pc:picChg chg="add mod">
          <ac:chgData name="庞 垚夫" userId="0f0109ef91b7223a" providerId="LiveId" clId="{B08374B6-461A-4F04-B2FF-CD70C13292F2}" dt="2021-01-04T06:03:34.841" v="2455" actId="14100"/>
          <ac:picMkLst>
            <pc:docMk/>
            <pc:sldMk cId="2795816910" sldId="496"/>
            <ac:picMk id="1026" creationId="{E91CED93-15AC-4C9B-BDF4-51A95A257503}"/>
          </ac:picMkLst>
        </pc:picChg>
      </pc:sldChg>
      <pc:sldChg chg="addSp new">
        <pc:chgData name="庞 垚夫" userId="0f0109ef91b7223a" providerId="LiveId" clId="{B08374B6-461A-4F04-B2FF-CD70C13292F2}" dt="2021-01-06T22:03:55.919" v="2465"/>
        <pc:sldMkLst>
          <pc:docMk/>
          <pc:sldMk cId="3852958817" sldId="497"/>
        </pc:sldMkLst>
        <pc:picChg chg="add">
          <ac:chgData name="庞 垚夫" userId="0f0109ef91b7223a" providerId="LiveId" clId="{B08374B6-461A-4F04-B2FF-CD70C13292F2}" dt="2021-01-06T22:03:55.919" v="2465"/>
          <ac:picMkLst>
            <pc:docMk/>
            <pc:sldMk cId="3852958817" sldId="497"/>
            <ac:picMk id="1026" creationId="{ECCC7376-935E-4CD2-B717-11BD4F49FD1B}"/>
          </ac:picMkLst>
        </pc:picChg>
      </pc:sldChg>
      <pc:sldChg chg="addSp new">
        <pc:chgData name="庞 垚夫" userId="0f0109ef91b7223a" providerId="LiveId" clId="{B08374B6-461A-4F04-B2FF-CD70C13292F2}" dt="2021-01-06T22:05:12.803" v="2467"/>
        <pc:sldMkLst>
          <pc:docMk/>
          <pc:sldMk cId="4238340812" sldId="498"/>
        </pc:sldMkLst>
        <pc:picChg chg="add">
          <ac:chgData name="庞 垚夫" userId="0f0109ef91b7223a" providerId="LiveId" clId="{B08374B6-461A-4F04-B2FF-CD70C13292F2}" dt="2021-01-06T22:05:12.803" v="2467"/>
          <ac:picMkLst>
            <pc:docMk/>
            <pc:sldMk cId="4238340812" sldId="498"/>
            <ac:picMk id="1026" creationId="{56221FDD-E200-4FC0-96E8-1B455AC7702D}"/>
          </ac:picMkLst>
        </pc:picChg>
      </pc:sldChg>
      <pc:sldChg chg="addSp modSp new mod ord modAnim">
        <pc:chgData name="庞 垚夫" userId="0f0109ef91b7223a" providerId="LiveId" clId="{B08374B6-461A-4F04-B2FF-CD70C13292F2}" dt="2021-02-11T16:49:09.492" v="2477" actId="14100"/>
        <pc:sldMkLst>
          <pc:docMk/>
          <pc:sldMk cId="1104734176" sldId="499"/>
        </pc:sldMkLst>
        <pc:picChg chg="add mod">
          <ac:chgData name="庞 垚夫" userId="0f0109ef91b7223a" providerId="LiveId" clId="{B08374B6-461A-4F04-B2FF-CD70C13292F2}" dt="2021-02-11T16:49:09.492" v="2477" actId="14100"/>
          <ac:picMkLst>
            <pc:docMk/>
            <pc:sldMk cId="1104734176" sldId="499"/>
            <ac:picMk id="2" creationId="{08DF2A21-597B-4605-AE35-3E733B0E161C}"/>
          </ac:picMkLst>
        </pc:picChg>
      </pc:sldChg>
      <pc:sldChg chg="addSp modSp new mod ord modAnim">
        <pc:chgData name="庞 垚夫" userId="0f0109ef91b7223a" providerId="LiveId" clId="{B08374B6-461A-4F04-B2FF-CD70C13292F2}" dt="2021-02-11T16:53:11.340" v="2487" actId="14100"/>
        <pc:sldMkLst>
          <pc:docMk/>
          <pc:sldMk cId="1052927529" sldId="500"/>
        </pc:sldMkLst>
        <pc:picChg chg="add mod">
          <ac:chgData name="庞 垚夫" userId="0f0109ef91b7223a" providerId="LiveId" clId="{B08374B6-461A-4F04-B2FF-CD70C13292F2}" dt="2021-02-11T16:53:11.340" v="2487" actId="14100"/>
          <ac:picMkLst>
            <pc:docMk/>
            <pc:sldMk cId="1052927529" sldId="500"/>
            <ac:picMk id="2" creationId="{D3A2D6AB-9767-4F6E-BE29-66252A2C3D44}"/>
          </ac:picMkLst>
        </pc:picChg>
      </pc:sldChg>
      <pc:sldChg chg="addSp modSp new mod ord">
        <pc:chgData name="庞 垚夫" userId="0f0109ef91b7223a" providerId="LiveId" clId="{B08374B6-461A-4F04-B2FF-CD70C13292F2}" dt="2021-02-11T17:08:06.991" v="2502"/>
        <pc:sldMkLst>
          <pc:docMk/>
          <pc:sldMk cId="3993609830" sldId="501"/>
        </pc:sldMkLst>
        <pc:picChg chg="add mod">
          <ac:chgData name="庞 垚夫" userId="0f0109ef91b7223a" providerId="LiveId" clId="{B08374B6-461A-4F04-B2FF-CD70C13292F2}" dt="2021-02-11T17:07:30.035" v="2500" actId="14100"/>
          <ac:picMkLst>
            <pc:docMk/>
            <pc:sldMk cId="3993609830" sldId="501"/>
            <ac:picMk id="3" creationId="{5310C912-C26A-41D3-B69E-B045E8848C6B}"/>
          </ac:picMkLst>
        </pc:picChg>
        <pc:picChg chg="add mod">
          <ac:chgData name="庞 垚夫" userId="0f0109ef91b7223a" providerId="LiveId" clId="{B08374B6-461A-4F04-B2FF-CD70C13292F2}" dt="2021-02-11T17:07:25.967" v="2499" actId="14100"/>
          <ac:picMkLst>
            <pc:docMk/>
            <pc:sldMk cId="3993609830" sldId="501"/>
            <ac:picMk id="5" creationId="{665F49E7-B0F4-4CC4-9E27-749EC2904A08}"/>
          </ac:picMkLst>
        </pc:picChg>
      </pc:sldChg>
      <pc:sldChg chg="addSp delSp modSp new mod">
        <pc:chgData name="庞 垚夫" userId="0f0109ef91b7223a" providerId="LiveId" clId="{B08374B6-461A-4F04-B2FF-CD70C13292F2}" dt="2021-02-11T17:14:18.275" v="2524" actId="1076"/>
        <pc:sldMkLst>
          <pc:docMk/>
          <pc:sldMk cId="1679441885" sldId="502"/>
        </pc:sldMkLst>
        <pc:picChg chg="add mod">
          <ac:chgData name="庞 垚夫" userId="0f0109ef91b7223a" providerId="LiveId" clId="{B08374B6-461A-4F04-B2FF-CD70C13292F2}" dt="2021-02-11T17:13:55.707" v="2515" actId="1076"/>
          <ac:picMkLst>
            <pc:docMk/>
            <pc:sldMk cId="1679441885" sldId="502"/>
            <ac:picMk id="3" creationId="{32F89BB8-9009-4307-AD92-DD4228F20F1E}"/>
          </ac:picMkLst>
        </pc:picChg>
        <pc:picChg chg="add del mod">
          <ac:chgData name="庞 垚夫" userId="0f0109ef91b7223a" providerId="LiveId" clId="{B08374B6-461A-4F04-B2FF-CD70C13292F2}" dt="2021-02-11T17:12:34.904" v="2514" actId="21"/>
          <ac:picMkLst>
            <pc:docMk/>
            <pc:sldMk cId="1679441885" sldId="502"/>
            <ac:picMk id="5" creationId="{98B988D7-DFE0-4E45-9CE3-23904A832A15}"/>
          </ac:picMkLst>
        </pc:picChg>
        <pc:picChg chg="add mod">
          <ac:chgData name="庞 垚夫" userId="0f0109ef91b7223a" providerId="LiveId" clId="{B08374B6-461A-4F04-B2FF-CD70C13292F2}" dt="2021-02-11T17:14:18.275" v="2524" actId="1076"/>
          <ac:picMkLst>
            <pc:docMk/>
            <pc:sldMk cId="1679441885" sldId="502"/>
            <ac:picMk id="7" creationId="{038AED8C-2E8A-4955-BADE-58F61E990FB5}"/>
          </ac:picMkLst>
        </pc:picChg>
      </pc:sldChg>
      <pc:sldChg chg="new">
        <pc:chgData name="庞 垚夫" userId="0f0109ef91b7223a" providerId="LiveId" clId="{B08374B6-461A-4F04-B2FF-CD70C13292F2}" dt="2021-02-11T18:12:20.691" v="2525" actId="680"/>
        <pc:sldMkLst>
          <pc:docMk/>
          <pc:sldMk cId="2580256400" sldId="50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18.352"/>
    </inkml:context>
    <inkml:brush xml:id="br0">
      <inkml:brushProperty name="width" value="0.1" units="cm"/>
      <inkml:brushProperty name="height" value="0.1" units="cm"/>
      <inkml:brushProperty name="color" value="#0B868D"/>
      <inkml:brushProperty name="inkEffects" value="ocean"/>
      <inkml:brushProperty name="anchorX" value="-31976.36328"/>
      <inkml:brushProperty name="anchorY" value="-63516.91406"/>
      <inkml:brushProperty name="scaleFactor" value="0.5"/>
    </inkml:brush>
  </inkml:definitions>
  <inkml:trace contextRef="#ctx0" brushRef="#br0">216 18 944 0 0,'0'0'88'0'0,"3"2"-103"0"0,-1-1 114 0 0,1 1-123 0 0,-1-1 36 0 0,-1 0 63 0 0,0 0-97 0 0,0-1 33 0 0,-3 2 82 0 0,1-1-45 0 0,-3 1 56 0 0,1 2-125 0 0,-1-1 37 0 0,0-1-16 0 0,0 0 0 0 0,1-1 121 0 0,0 0-62 0 0,1 0 16 0 0,-2 1-2 0 0,1 1 8 0 0,0-1-2 0 0,-1 1 1 0 0,-1-1 0 0 0,0 0-93 0 0,1 0 138 0 0,1 0-45 0 0,0 1-96 0 0,2-1 32 0 0,0 0-16 0 0,1-1 0 0 0,0 2 84 0 0,-1 1-108 0 0,-1 1 129 0 0,-2 2-131 0 0,-2 0 39 0 0,0 2 62 0 0,-2-1-97 0 0,1 0 33 0 0,2 1 82 0 0,2 0-35 0 0,-3-1 15 0 0,-1 1-1 0 0,1 0 9 0 0,0 3-2 0 0,-2-1 1 0 0,0 0 0 0 0,2 3-93 0 0,1 0 26 0 0,-1 0-13 0 0,1 1 75 0 0,1 1-97 0 0,0 0 33 0 0,-1 0 73 0 0,0-1-108 0 0,4 0 111 0 0,0 1-109 0 0,-1-3 108 0 0,-1 0-108 0 0,2 0 126 0 0,0 1-56 0 0,-1-3-56 0 0,-1 0 131 0 0,-1 2-155 0 0,0 0 48 0 0,-1-2-16 0 0,0 0 0 0 0,2 0 0 0 0,0 0 0 0 0,2-1 84 0 0,0-1-108 0 0,3 1 36 0 0,0-1 63 0 0,1-2-97 0 0,0-2 33 0 0,-1 0-11 0 0,0-1 75 0 0,-1-1-97 0 0,0-1 33 0 0,2 1-11 0 0,-1 0 75 0 0,-1-1-97 0 0,1 0 33 0 0,1 2-11 0 0,0 0 0 0 0,0-1 0 0 0,-1 0 0 0 0,1 0 0 0 0,-2 1 0 0 0,1-2 0 0 0,2 2 0 0 0,3 0 93 0 0,2 0-119 0 0,-1 0 151 0 0,-1-1-157 0 0,-2-1 123 0 0,-1-1-113 0 0,0 0 33 0 0,2-1 64 0 0,2 1-97 0 0,0-1 33 0 0,2 0-11 0 0,0-1 75 0 0,2-2-97 0 0,0 0 33 0 0,-2-1-11 0 0,0 1 0 0 0,-1-1 0 0 0,-1 0 0 0 0,1-1 75 0 0,-1 0-97 0 0,0-1 33 0 0,0 0-11 0 0,1 0 75 0 0,1 0-97 0 0,-2 0 33 0 0,-1 0-11 0 0,2 0 0 0 0,-1-1 0 0 0,-1 0 0 0 0,-1-1 0 0 0,0 1 0 0 0,0 0 0 0 0,-1-1 0 0 0,0-1 0 0 0,1 0 75 0 0,0 0-97 0 0,0-2 33 0 0,1 0 64 0 0,0-1-97 0 0,-1 0 145 0 0,0 1-155 0 0,2 1 123 0 0,1 1-113 0 0,-3 0 33 0 0,0 1-11 0 0,1 0 0 0 0,-2-1 0 0 0,0-1 75 0 0,-2 0-97 0 0,2-1 33 0 0,-1 1-11 0 0,-2 0 0 0 0,-1 0 0 0 0,3 1 75 0 0,-1 0-97 0 0,0 0 33 0 0,-1 1-11 0 0,-1 1 0 0 0,-1 2 0 0 0,-1 0 0 0 0,-1-1 0 0 0,2 0 0 0 0,0 1 0 0 0,0-2 0 0 0,-1 0 0 0 0,-1 1 112 0 0,-1-1-144 0 0,-1-1 160 0 0,-1 1-160 0 0,1 0 123 0 0,-1 1-113 0 0,-1-2 33 0 0,0 0-11 0 0,0 1 103 0 0,-1 0-133 0 0,-1-1 138 0 0,2-2-134 0 0,0 1 39 0 0,2 0 62 0 0,-1-1-97 0 0,0-1 33 0 0,1 1-11 0 0,-1-2 0 0 0,0 1 0 0 0,0 0 0 0 0,0 2 75 0 0,0 1-97 0 0,1 0 33 0 0,-1 2-11 0 0,0 0 103 0 0,1 2-40 0 0,1 1-75 0 0,-1 2 26 0 0,0 1-14 0 0,-3 3 74 0 0,0 1-95 0 0,-2 2 32 0 0,0 1-11 0 0,1 1 0 0 0,1 1 0 0 0,1-1 0 0 0,3 1 0 0 0,1-3 0 0 0,-1-1 0 0 0,0 0 0 0 0,0-2 0 0 0,0-1 0 0 0,-1-2 0 0 0,0-1 0 0 0,1-1 0 0 0,1 1 0 0 0,0 1 0 0 0,0 1 0 0 0,1 0-196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38.458"/>
    </inkml:context>
    <inkml:brush xml:id="br0">
      <inkml:brushProperty name="width" value="0.1" units="cm"/>
      <inkml:brushProperty name="height" value="0.1" units="cm"/>
      <inkml:brushProperty name="color" value="#0B868D"/>
      <inkml:brushProperty name="inkEffects" value="ocean"/>
      <inkml:brushProperty name="anchorX" value="-38780.95313"/>
      <inkml:brushProperty name="anchorY" value="-67424.21875"/>
      <inkml:brushProperty name="scaleFactor" value="0.5"/>
    </inkml:brush>
  </inkml:definitions>
  <inkml:trace contextRef="#ctx0" brushRef="#br0">580 0 1608 0 0,'0'0'144'0'0,"-1"0"-168"0"0,-1 0 169 0 0,0 1-67 0 0,-2 1 19 0 0,-2 0-1 0 0,-1 2-9 0 0,-2 0-7 0 0,-2 0 1 0 0,-4 1 83 0 0,-1 2-117 0 0,-2 1 38 0 0,-1 1 80 0 0,0-1-110 0 0,1 1 37 0 0,1-1-12 0 0,3 2 37 0 0,-1 2-1 0 0,0 1 3 0 0,-1 0 1 0 0,0 2-28 0 0,-1 0-1 0 0,-1 0-2 0 0,-1 0-1 0 0,2 1-9 0 0,0 1 2 0 0,-1 1-1 0 0,-2-1 0 0 0,2 1-93 0 0,0-1 138 0 0,0 0-157 0 0,1-1 160 0 0,1 0-67 0 0,0 1 115 0 0,1 1-122 0 0,3-2 95 0 0,3-2-29 0 0,1-3 17 0 0,2-4-2 0 0,2-2-64 0 0,0 0 74 0 0,-1-1-100 0 0,2 0 58 0 0,0-1-19 0 0,0 0 4 0 0,0-1 0 0 0,1-1-103 0 0,0 0 142 0 0,0 0-159 0 0,0 0 160 0 0,1 1-86 0 0,2 0-47 0 0,-3 0 128 0 0,-1 0-81 0 0,-1-1 46 0 0,1 1-104 0 0,1-2 123 0 0,1 2-134 0 0,0-1 41 0 0,2 0-14 0 0,-1 0 0 0 0,1-1 74 0 0,-1 0-95 0 0,-1 0 32 0 0,0-1 63 0 0,0 0-95 0 0,-1 0 32 0 0,0 0-11 0 0,-1 1 0 0 0,1 0 0 0 0,0 0 0 0 0,3-3-103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50.900"/>
    </inkml:context>
    <inkml:brush xml:id="br0">
      <inkml:brushProperty name="width" value="0.1" units="cm"/>
      <inkml:brushProperty name="height" value="0.1" units="cm"/>
      <inkml:brushProperty name="color" value="#DA0C07"/>
      <inkml:brushProperty name="inkEffects" value="lava"/>
      <inkml:brushProperty name="anchorX" value="-29055.43359"/>
      <inkml:brushProperty name="anchorY" value="-50566.32031"/>
      <inkml:brushProperty name="scaleFactor" value="0.5"/>
    </inkml:brush>
  </inkml:definitions>
  <inkml:trace contextRef="#ctx0" brushRef="#br0">1 116 864 0 0,'0'0'72'0'0,"1"0"37"0"0,2-1-1 0 0,0 0 3 0 0,2-1 1 0 0,0-1 0 0 0,2-1 0 0 0,0-1 0 0 0,1-2 0 0 0,0 0-131 0 0,0 0 38 0 0,1 0-19 0 0,2-1 0 0 0,3 0 75 0 0,1 1-13 0 0,0-1 18 0 0,1 0-1 0 0,-1 1-18 0 0,2 1-69 0 0,0 0 131 0 0,5 1 22 0 0,0 1-77 0 0,2 1 31 0 0,1 1-11 0 0,2 3 9 0 0,0 1-2 0 0,0 2 1 0 0,0 1 0 0 0,0 2-112 0 0,0 0 32 0 0,-2 1 68 0 0,-2 0-108 0 0,0 1 129 0 0,2 1-57 0 0,-1-1 56 0 0,-1 2-22 0 0,-4-2-2 0 0,-5-1 1 0 0,-3-1-1 0 0,-2 0-93 0 0,-3-1 101 0 0,-1 0-110 0 0,-2 0 108 0 0,-1 3-5 0 0,-3 1 3 0 0,-1 1 4 0 0,-2 1 0 0 0,-2 1-103 0 0,-1 1 142 0 0,-3 0-159 0 0,-1-1 160 0 0,1 1-160 0 0,-1 0 160 0 0,-3 1-160 0 0,-1 1 160 0 0,-2 3-160 0 0,-1 0 141 0 0,-2 0-135 0 0,-2 1 132 0 0,0 0-132 0 0,-1 1 39 0 0,0-2-13 0 0,2-1 0 0 0,2 0 112 0 0,0-1-69 0 0,2-2 26 0 0,1-2-5 0 0,1-1 9 0 0,3-1-2 0 0,0-3 1 0 0,4-2 0 0 0,2-2-9 0 0,3-2 2 0 0,0-1-1 0 0,1-1 0 0 0,0 0-75 0 0,2 0 22 0 0,-1-1 63 0 0,1 1-95 0 0,2-2 32 0 0,3 0 63 0 0,3-1-95 0 0,1 0 144 0 0,0 0-155 0 0,0 0 160 0 0,1 0-160 0 0,3-1 48 0 0,-1 0-16 0 0,1 0 74 0 0,2 0-95 0 0,2 2 32 0 0,0-1-11 0 0,1 1 74 0 0,2 2-95 0 0,2 0 32 0 0,0 1-11 0 0,0 0 74 0 0,1 2-95 0 0,1-1 32 0 0,-1 0-11 0 0,0 1 0 0 0,-1 0 0 0 0,-1-1 0 0 0,-4 1 0 0 0,0-1 0 0 0,-3 0-75 0 0,1 0 96 0 0,-4 0-125 0 0,-1-1-1735 0 0,-1-1 147 0 0,-2 0-798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51.441"/>
    </inkml:context>
    <inkml:brush xml:id="br0">
      <inkml:brushProperty name="width" value="0.1" units="cm"/>
      <inkml:brushProperty name="height" value="0.1" units="cm"/>
      <inkml:brushProperty name="color" value="#DA0C07"/>
      <inkml:brushProperty name="inkEffects" value="lava"/>
      <inkml:brushProperty name="anchorX" value="-30428.43359"/>
      <inkml:brushProperty name="anchorY" value="-51618.71484"/>
      <inkml:brushProperty name="scaleFactor" value="0.5"/>
    </inkml:brush>
  </inkml:definitions>
  <inkml:trace contextRef="#ctx0" brushRef="#br0">0 14 1496 0 0,'0'0'0'0'0,"3"1"128"0"0,2 2-149 0 0,-1-1 42 0 0,7 1 54 0 0,6 0-13 0 0,3 0-75 0 0,2-1 100 0 0,7-2-109 0 0,0-1 33 0 0,1 0 129 0 0,4-2 35 0 0,-1 0-114 0 0,-2 0-60 0 0,-1 1 14 0 0,-5-1 69 0 0,-3 0-108 0 0,-3 0 111 0 0,-1 1-109 0 0,-3 0 126 0 0,-1-1-130 0 0,-1 1 244 0 0,-1 2-90 0 0,-2 0 35 0 0,0 1-3 0 0,-1 0-93 0 0,-1 1 7 0 0,-2-1-82 0 0,-2 1 131 0 0,2 0-52 0 0,-1 2 9 0 0,-1 0 1 0 0,-1-1-1 0 0,1 2-19 0 0,-1 5 43 0 0,-2 2-50 0 0,-1 3 15 0 0,-5 7 32 0 0,-1 2-47 0 0,-1 2 15 0 0,1 2-80 0 0,-3 1 134 0 0,-1 3-80 0 0,0 1-49 0 0,-1 3 17 0 0,-1 2 73 0 0,-1 2-108 0 0,0 1 167 0 0,0 2-69 0 0,-1 0 25 0 0,1 1-3 0 0,0 0-28 0 0,0-1-1 0 0,-2 0-2 0 0,-2-2-1 0 0,2-1 37 0 0,0-1-1 0 0,1-2 3 0 0,1-1 1 0 0,1-2-47 0 0,1-3 14 0 0,0-3-82 0 0,0-3 134 0 0,2-2-53 0 0,1-3 10 0 0,1-4 2 0 0,-1-3-2 0 0,3 0-94 0 0,0-2 28 0 0,2-3-14 0 0,0-3 74 0 0,2-2-2 0 0,0-1 6 0 0,0-1 2 0 0,-1-1 0 0 0,1-1-94 0 0,0 1 28 0 0,-2-2-14 0 0,1 0 0 0 0,0 0 0 0 0,0 1 0 0 0,1 0 0 0 0,1 0 0 0 0,2 0 0 0 0,2-2 0 0 0,2-2 0 0 0,0-1 0 0 0,2-1-262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51.921"/>
    </inkml:context>
    <inkml:brush xml:id="br0">
      <inkml:brushProperty name="width" value="0.1" units="cm"/>
      <inkml:brushProperty name="height" value="0.1" units="cm"/>
      <inkml:brushProperty name="color" value="#DA0C07"/>
      <inkml:brushProperty name="inkEffects" value="lava"/>
      <inkml:brushProperty name="anchorX" value="-31238.01563"/>
      <inkml:brushProperty name="anchorY" value="-53299.23828"/>
      <inkml:brushProperty name="scaleFactor" value="0.5"/>
    </inkml:brush>
  </inkml:definitions>
  <inkml:trace contextRef="#ctx0" brushRef="#br0">0 0 1320 0 0,'0'0'120'0'0,"2"2"-19"0"0,0 0 127 0 0,1 2-158 0 0,0 2 42 0 0,0 3-24 0 0,2 1 1 0 0,1 2-1 0 0,0 2-103 0 0,2 2 123 0 0,2 3-134 0 0,0 2 132 0 0,3 4-132 0 0,0 2 39 0 0,2 5-13 0 0,2 4 0 0 0,0 4 149 0 0,3 3 33 0 0,0 4 18 0 0,1 0 5 0 0,1 3-128 0 0,1-1 1 0 0,-1-1-9 0 0,0-1-5 0 0,-3-3 0 0 0,-2-1 0 0 0,-4-3 0 0 0,2 4 75 0 0,-1-3-97 0 0,-4-5 33 0 0,-1-3-11 0 0,-1-5 9 0 0,0-3-2 0 0,-4-4 1 0 0,0-4 0 0 0,0-2-9 0 0,0-2-73 0 0,-1-4 133 0 0,-1-2-80 0 0,2-1-49 0 0,-1-1 17 0 0,-1-2-11 0 0,2-2-159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52.361"/>
    </inkml:context>
    <inkml:brush xml:id="br0">
      <inkml:brushProperty name="width" value="0.1" units="cm"/>
      <inkml:brushProperty name="height" value="0.1" units="cm"/>
      <inkml:brushProperty name="color" value="#DA0C07"/>
      <inkml:brushProperty name="inkEffects" value="lava"/>
      <inkml:brushProperty name="anchorX" value="-32305.91602"/>
      <inkml:brushProperty name="anchorY" value="-54972.27734"/>
      <inkml:brushProperty name="scaleFactor" value="0.5"/>
    </inkml:brush>
  </inkml:definitions>
  <inkml:trace contextRef="#ctx0" brushRef="#br0">745 1 1440 0 0,'0'0'0'0'0,"-3"0"128"0"0,-3 1-149 0 0,-2 0 145 0 0,-1 1-154 0 0,-1 0 138 0 0,0 0-134 0 0,-1 2 39 0 0,0 1-13 0 0,-1 0 75 0 0,0 2-97 0 0,-2 1 33 0 0,0 1-11 0 0,-2 1 0 0 0,-1 1 93 0 0,0 1-26 0 0,-3 3 13 0 0,1 0 0 0 0,0 4 9 0 0,0 1-2 0 0,-1 2 1 0 0,-2 3 0 0 0,-2 3 9 0 0,-2 2 7 0 0,-2 1-1 0 0,-1 0 1 0 0,1 1 9 0 0,1 1-2 0 0,0-1 1 0 0,1 1 0 0 0,2-1-19 0 0,1-1 6 0 0,1 0-3 0 0,1-1 0 0 0,2-1-112 0 0,1-2 116 0 0,2-1-124 0 0,0-2 111 0 0,3-3 3 0 0,1-2 10 0 0,2-3 3 0 0,0-2 1 0 0,3-5-19 0 0,1-2-3 0 0,1-3-1 0 0,1-2-1 0 0,1-1-93 0 0,1-1 26 0 0,-1 0-13 0 0,1 0 0 0 0,0-1 0 0 0,1-1 75 0 0,0-2-97 0 0,1-1 33 0 0,0 0 176 0 0,0-1-54 0 0,1 0 18 0 0,-1 1 2 0 0,3 0-178 0 0,1 0 50 0 0,0-1-25 0 0,1 1 0 0 0,0-1-93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48.917"/>
    </inkml:context>
    <inkml:brush xml:id="br0">
      <inkml:brushProperty name="width" value="0.1" units="cm"/>
      <inkml:brushProperty name="height" value="0.1" units="cm"/>
      <inkml:brushProperty name="color" value="#DA0C07"/>
      <inkml:brushProperty name="inkEffects" value="lava"/>
      <inkml:brushProperty name="anchorX" value="-26676.32227"/>
      <inkml:brushProperty name="anchorY" value="-49307.59375"/>
      <inkml:brushProperty name="scaleFactor" value="0.5"/>
    </inkml:brush>
  </inkml:definitions>
  <inkml:trace contextRef="#ctx0" brushRef="#br0">0 0 1264 0 0,'0'0'376'0'0,"2"0"-387"0"0,3 1 106 0 0,2 0-119 0 0,1-1 167 0 0,2 1 43 0 0,1 0-119 0 0,2 1-67 0 0,-2-1 91 0 0,1 1-10 0 0,1-1-6 0 0,-3 0 6 0 0,0 0-1 0 0,1 0 56 0 0,4 2 171 0 0,1-1-214 0 0,4 2-93 0 0,1-1 117 0 0,0 0-143 0 0,0-1 114 0 0,1 0 2 0 0,2-2 10 0 0,-1 1 3 0 0,1-1 1 0 0,1 0-121 0 0,0 0 34 0 0,-2 0 58 0 0,-2 0-97 0 0,2-1 33 0 0,-1-1 92 0 0,-1 0-133 0 0,-1-1 138 0 0,-1 0-134 0 0,-4 0-4449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49.338"/>
    </inkml:context>
    <inkml:brush xml:id="br0">
      <inkml:brushProperty name="width" value="0.1" units="cm"/>
      <inkml:brushProperty name="height" value="0.1" units="cm"/>
      <inkml:brushProperty name="color" value="#DA0C07"/>
      <inkml:brushProperty name="inkEffects" value="lava"/>
      <inkml:brushProperty name="anchorX" value="-27855.52344"/>
      <inkml:brushProperty name="anchorY" value="-49961.13281"/>
      <inkml:brushProperty name="scaleFactor" value="0.5"/>
    </inkml:brush>
  </inkml:definitions>
  <inkml:trace contextRef="#ctx0" brushRef="#br0">1 55 1008 0 0,'0'0'0'0'0,"2"1"88"0"0,2 1-103 0 0,-1-1 30 0 0,2 0 69 0 0,0 0-24 0 0,-1-2 12 0 0,1 0 0 0 0,1-1 19 0 0,-1 0-6 0 0,-1 0 3 0 0,1 1 0 0 0,2-1-103 0 0,2-2 30 0 0,1 0-15 0 0,2 1 112 0 0,3-1 99 0 0,2 0-143 0 0,3 1 34 0 0,1 0-20 0 0,0-1-1 0 0,2 0-1 0 0,0 0 19 0 0,2 0 3 0 0,-1 0 1 0 0,1 1 1 0 0,1 2-37 0 0,2 2 1 0 0,-2 0-3 0 0,1 1-1 0 0,-1 0-75 0 0,2 2 134 0 0,-1-2-155 0 0,0 2 160 0 0,0 0-160 0 0,-5 0-3843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8:32.933"/>
    </inkml:context>
    <inkml:brush xml:id="br0">
      <inkml:brushProperty name="width" value="0.1" units="cm"/>
      <inkml:brushProperty name="height" value="0.1" units="cm"/>
      <inkml:brushProperty name="color" value="#DA0C07"/>
      <inkml:brushProperty name="inkEffects" value="lava"/>
      <inkml:brushProperty name="anchorX" value="-6246.99268"/>
      <inkml:brushProperty name="anchorY" value="-11194.2666"/>
      <inkml:brushProperty name="scaleFactor" value="0.5"/>
    </inkml:brush>
  </inkml:definitions>
  <inkml:trace contextRef="#ctx0" brushRef="#br0">438 0 1584 0 0,'0'0'136'0'0,"-1"1"-159"0"0,1 3 186 0 0,-1 2 58 0 0,-1 4-145 0 0,0 2 8 0 0,-1 0-89 0 0,-3-1 92 0 0,1 0-109 0 0,-2 0 108 0 0,-1 0-108 0 0,0 0 108 0 0,0 0 79 0 0,0 2 7 0 0,0 1 8 0 0,-2 1 4 0 0,0 1-75 0 0,1 2 3 0 0,-2 1-5 0 0,0 1-3 0 0,0 2-28 0 0,-2 1-1 0 0,0 2-2 0 0,0 0-1 0 0,-1 2 37 0 0,1-1-1 0 0,-2 1 3 0 0,1-2 1 0 0,0 0-28 0 0,0-2-1 0 0,0-2-2 0 0,0-1-1 0 0,0-2-93 0 0,2-2 101 0 0,1-2-110 0 0,0-1 108 0 0,3-1 79 0 0,1-2-12 0 0,0-2 23 0 0,0-2-1 0 0,2-2-204 0 0,1-2 132 0 0,-1-1-124 0 0,1 0 32 0 0,0-2 63 0 0,2 1-95 0 0,-2-1 125 0 0,-1 0-131 0 0,0 0 162 0 0,1 1-76 0 0,0-1 15 0 0,1 1 0 0 0,1 0-86 0 0,0 0 24 0 0,1 0 340 0 0,3 0-366 0 0,-1 0 28 0 0,1 0-14 0 0,2-1 0 0 0,1 1 74 0 0,4 0-95 0 0,0 0 106 0 0,2-2-106 0 0,2 2 32 0 0,2 0 63 0 0,0-1-95 0 0,1 1 32 0 0,2 1 101 0 0,1 0-70 0 0,1 0 28 0 0,0-1-6 0 0,3 2-75 0 0,0 1 22 0 0,1 1-11 0 0,0 1 0 0 0,2 1 0 0 0,0 0 0 0 0,-1 0 0 0 0,1 2 0 0 0,2-1 0 0 0,3 2 0 0 0,0 1 0 0 0,0-1 0 0 0,-1 2 93 0 0,-3-1-45 0 0,-2 1-56 0 0,-3-2 93 0 0,-1 1-106 0 0,-2 0 32 0 0,-2 0-11 0 0,-1 0 84 0 0,0 1-108 0 0,-2 0 36 0 0,-1 0 72 0 0,-1 2-108 0 0,-2 0 36 0 0,-2 0-12 0 0,-2 1 0 0 0,0-1 0 0 0,-2 0 112 0 0,-1 0-70 0 0,-1-2 28 0 0,-2 0-81 0 0,-1 0 22 0 0,-2-1 73 0 0,-2 1-108 0 0,-1-1 36 0 0,-1 1 62 0 0,-2-1-95 0 0,-1 1 32 0 0,0 0 63 0 0,-3 2-20 0 0,0 0-65 0 0,0 0 22 0 0,-2 1 63 0 0,0 0-95 0 0,1-1 116 0 0,-1-1-119 0 0,-1-1 148 0 0,0-1-156 0 0,0-2 48 0 0,-2 0-16 0 0,-2-1 0 0 0,0-1 0 0 0,-2 1 0 0 0,0-1 0 0 0,-3 1 74 0 0,0 0-95 0 0,-2 1 125 0 0,0-2-56 0 0,-2-1 19 0 0,-1-2-3 0 0,0 0-75 0 0,1-3 22 0 0,-1-1-11 0 0,-2-1 0 0 0,3 0 0 0 0,0-1 0 0 0,3-3 0 0 0,-2-2 0 0 0,2-1-131 0 0,2-2 66 0 0,4-1-2435 0 0,3-2 207 0 0,5 3-1073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8:33.547"/>
    </inkml:context>
    <inkml:brush xml:id="br0">
      <inkml:brushProperty name="width" value="0.1" units="cm"/>
      <inkml:brushProperty name="height" value="0.1" units="cm"/>
      <inkml:brushProperty name="color" value="#DA0C07"/>
      <inkml:brushProperty name="inkEffects" value="lava"/>
      <inkml:brushProperty name="anchorX" value="-5175.20117"/>
      <inkml:brushProperty name="anchorY" value="-11675.80566"/>
      <inkml:brushProperty name="scaleFactor" value="0.5"/>
    </inkml:brush>
  </inkml:definitions>
  <inkml:trace contextRef="#ctx0" brushRef="#br0">1 162 1064 0 0,'0'0'1080'0'0,"1"0"-1023"0"0,1 0-61 0 0,-1 0 118 0 0,3 0 24 0 0,2 0-31 0 0,-1 0 8 0 0,3 0-2 0 0,0-1-1 0 0,3 1 0 0 0,0-1 0 0 0,1 0 0 0 0,3 0-19 0 0,4-1 99 0 0,1-1-132 0 0,3 0 34 0 0,0 0-13 0 0,2 0-1 0 0,-1 2 0 0 0,2-1 19 0 0,0 2 3 0 0,0-1 1 0 0,1 0 1 0 0,-1 0-28 0 0,0-1-1 0 0,-1 0-2 0 0,0-1-1 0 0,-1 0 19 0 0,-2 0-6 0 0,-1 0 3 0 0,-2 1 0 0 0,-1-1 47 0 0,-2 0 173 0 0,-3 1-215 0 0,-2 0 56 0 0,-3 1-18 0 0,-3 0-3 0 0,-2 1 0 0 0,1-1-19 0 0,-1 0-4 0 0,-1 1 1 0 0,-1-1-2 0 0,1 1 446 0 0,-2-2-468 0 0,2-1-2 0 0,1-2-10 0 0,1 0 4 0 0,-2 0-2 0 0,2 1 0 0 0,0-2-10 0 0,1 1 4 0 0,0-1-2 0 0,0 1 0 0 0,0-1 0 0 0,0 0-75 0 0,0-1 134 0 0,-2 2-81 0 0,2-1 28 0 0,-2 1-6 0 0,0 0 0 0 0,0 2 0 0 0,1-2-75 0 0,0 1 22 0 0,-1 1-11 0 0,2 0-103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8:34.628"/>
    </inkml:context>
    <inkml:brush xml:id="br0">
      <inkml:brushProperty name="width" value="0.1" units="cm"/>
      <inkml:brushProperty name="height" value="0.1" units="cm"/>
      <inkml:brushProperty name="color" value="#DA0C07"/>
      <inkml:brushProperty name="inkEffects" value="lava"/>
      <inkml:brushProperty name="anchorX" value="-6493.57275"/>
      <inkml:brushProperty name="anchorY" value="-12147.45996"/>
      <inkml:brushProperty name="scaleFactor" value="0.5"/>
    </inkml:brush>
  </inkml:definitions>
  <inkml:trace contextRef="#ctx0" brushRef="#br0">374 0 1408 0 0,'0'0'191'0'0,"-1"0"-45"0"0,0 0-102 0 0,-1 1 68 0 0,-1 1-12 0 0,-1 1 3 0 0,-1-1 1 0 0,0 2-121 0 0,-1 1 109 0 0,-1 0-114 0 0,-2 2 108 0 0,-1 1-108 0 0,-1 1 33 0 0,0 0 73 0 0,1 2 79 0 0,0 0-9 0 0,0 1 22 0 0,-1 3 148 0 0,0 1-265 0 0,0 0 85 0 0,-1 4 61 0 0,0 0-166 0 0,1 1 53 0 0,-1 0-20 0 0,1 0 37 0 0,1 0-1 0 0,-2 0 3 0 0,1-1 1 0 0,0 1-37 0 0,1-2 1 0 0,-1 1-3 0 0,0-1-1 0 0,2 0 196 0 0,-1 0-19 0 0,0 0 27 0 0,0 0 3 0 0,1 0-326 0 0,0 0 94 0 0,1-1-47 0 0,0 0-84 0 0,2 0 108 0 0,1 2-36 0 0,1 1 86 0 0,0 1-95 0 0,2 0 153 0 0,0 2-55 0 0,0-1 11 0 0,0 1 2 0 0,2 0-30 0 0,-1 4 45 0 0,1 0-52 0 0,1 0 17 0 0,1-2-81 0 0,-1-1 134 0 0,0-1-81 0 0,-1-2-47 0 0,2 0 16 0 0,-3 0 73 0 0,1-1-108 0 0,1 0 138 0 0,0 0-68 0 0,-1-1 22 0 0,-1-1-4 0 0,1 0-75 0 0,0 1 22 0 0,1 0-11 0 0,1 0 93 0 0,0-2-120 0 0,0 0 153 0 0,0-2-158 0 0,0-1 160 0 0,0-1-86 0 0,-2-2 28 0 0,0-2-81 0 0,3 1 22 0 0,0-1-11 0 0,0-2 0 0 0,1-1 0 0 0,3 0 0 0 0,1-1 74 0 0,-1-1-20 0 0,1 0-65 0 0,1 0 115 0 0,1 0-131 0 0,1-2 115 0 0,3 0-25 0 0,1-1-76 0 0,0 0 118 0 0,-2-2-132 0 0,0-2 41 0 0,-1 0-14 0 0,0-1 0 0 0,0 0 0 0 0,0-1 112 0 0,0-1-60 0 0,-1-2 14 0 0,1-1 0 0 0,0-1-2 0 0,0 0-75 0 0,1 0 134 0 0,0-1-81 0 0,1 0-47 0 0,-1 0 16 0 0,-1-1-11 0 0,0 0 0 0 0,-1 0 0 0 0,-1 0 0 0 0,-1 0 0 0 0,1-1 0 0 0,-1-1 0 0 0,0-1 74 0 0,1 0-95 0 0,1-3 106 0 0,0-1-13 0 0,-1 0-88 0 0,0 1 123 0 0,-1 1-134 0 0,-1 1 41 0 0,-2 0-14 0 0,-1 0 74 0 0,-2 0-95 0 0,-1-1 32 0 0,-1 1-11 0 0,-1 1 0 0 0,0-1 0 0 0,-1 1 0 0 0,-2 1 0 0 0,0 0 74 0 0,0 0-95 0 0,-2 0 144 0 0,-1 0-81 0 0,-1 1-47 0 0,1 1 16 0 0,-1-1-11 0 0,-1 0 0 0 0,0 0 0 0 0,0 0 0 0 0,0 0 74 0 0,-1 0-95 0 0,1 1 32 0 0,0 0-11 0 0,-1 0 0 0 0,0 0 74 0 0,0 3-95 0 0,0 1 32 0 0,-1 0-11 0 0,0 1 0 0 0,1 1 0 0 0,-1 0 0 0 0,0 0 0 0 0,-1 1 0 0 0,1 0 0 0 0,0 2 0 0 0,-1-1 0 0 0,-1 1 0 0 0,0 1 0 0 0,1 0 0 0 0,-1 0 0 0 0,0 0 0 0 0,-1 1 0 0 0,1 0 0 0 0,-1 0 0 0 0,1 1 0 0 0,-1 0 0 0 0,2 0 0 0 0,0 2 0 0 0,1 0 0 0 0,0 0 0 0 0,2 0 0 0 0,0 0 0 0 0,0 0 0 0 0,2-1 0 0 0,1 0 0 0 0,1 0 0 0 0,2-1 0 0 0,0 0-150 0 0,1 0 81 0 0,1-1-32 0 0,0 1 14 0 0,1 1-86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8:35.743"/>
    </inkml:context>
    <inkml:brush xml:id="br0">
      <inkml:brushProperty name="width" value="0.1" units="cm"/>
      <inkml:brushProperty name="height" value="0.1" units="cm"/>
      <inkml:brushProperty name="color" value="#DA0C07"/>
      <inkml:brushProperty name="inkEffects" value="lava"/>
      <inkml:brushProperty name="anchorX" value="-5545.77295"/>
      <inkml:brushProperty name="anchorY" value="-12178.19434"/>
      <inkml:brushProperty name="scaleFactor" value="0.5"/>
    </inkml:brush>
  </inkml:definitions>
  <inkml:trace contextRef="#ctx0" brushRef="#br0">1 29 1376 0 0,'0'0'1023'0'0,"2"0"-839"0"0,1-1 137 0 0,2-1-220 0 0,2-1 13 0 0,0 1-28 0 0,-2 0-3 0 0,2-1-3 0 0,1 1 47 0 0,1 1-5 0 0,-1 0 5 0 0,3-1 122 0 0,1-1-183 0 0,1 1 59 0 0,1 0-21 0 0,0 1-28 0 0,1 0-1 0 0,0 0-2 0 0,0 1-1 0 0,1 1-84 0 0,0-1 99 0 0,1 2-109 0 0,0 0 108 0 0,0 0 88 0 0,3 1 5 0 0,-2-1 9 0 0,1 0 4 0 0,1 0-131 0 0,-1 0 19 0 0,0-1-88 0 0,4 2 233 0 0,-2 0-193 0 0,-3 0 66 0 0,1 2 94 0 0,-1-1-126 0 0,-3 0 44 0 0,0-1-14 0 0,-1 0-112 0 0,-1 0 32 0 0,-1 0-16 0 0,-1 0 74 0 0,-1 0 17 0 0,0-1 0 0 0,-1 0 5 0 0,0-2 0 0 0,0 1-19 0 0,0 0 6 0 0,-1 1-3 0 0,-2-1 0 0 0,2 1-94 0 0,-1-1 28 0 0,-2 0-14 0 0,0 0 74 0 0,-2-1 26 0 0,-2 0 7 0 0,0 0 4 0 0,1 1 1 0 0,1 2-38 0 0,1-1 2 0 0,-2-1-2 0 0,1 2-2 0 0,0 0 0 0 0,-1 1 0 0 0,0 0 0 0 0,1 0 0 0 0,-1 2-10 0 0,1 0-71 0 0,0 2 132 0 0,-1-1-81 0 0,0 2 46 0 0,-2 0-10 0 0,-2-2 2 0 0,1 1 0 0 0,-1 1-19 0 0,1 0 6 0 0,-2 1-3 0 0,1 2 74 0 0,-1 0-170 0 0,-1 1 166 0 0,0-1-92 0 0,0 2-47 0 0,0 1 16 0 0,-1-1 73 0 0,0 1-108 0 0,-1 1 157 0 0,1-1-56 0 0,-1 0 11 0 0,1 1 2 0 0,-1-2-105 0 0,2 0 30 0 0,-2 0-15 0 0,0 0 0 0 0,1 0 140 0 0,0 2-31 0 0,0 0 18 0 0,-1 2 1 0 0,1 1-75 0 0,-2 3 50 0 0,0 1-122 0 0,0 0 108 0 0,2-1-110 0 0,0 0 32 0 0,2 0-11 0 0,0-1 112 0 0,0 1-51 0 0,0-1 22 0 0,1 1-3 0 0,0 0-94 0 0,1-2 121 0 0,0 2-134 0 0,-1-2 134 0 0,1 0-134 0 0,1 0 153 0 0,0 0-158 0 0,0 0 160 0 0,-2 0-76 0 0,-1-1 24 0 0,1-1-4 0 0,-1-1 0 0 0,-1 0 28 0 0,-1-1 1 0 0,1 0 2 0 0,-1 0 1 0 0,1 0-47 0 0,1 0 14 0 0,-1 0-82 0 0,1 0 134 0 0,-1 0-155 0 0,0 0 150 0 0,1-1-147 0 0,-1-2 137 0 0,0 0-135 0 0,1-1 41 0 0,0-1 70 0 0,0-2-108 0 0,-1-1 120 0 0,1-2-120 0 0,0-1 148 0 0,2-3-82 0 0,0-1-47 0 0,0 0 16 0 0,1-1-11 0 0,0 0 74 0 0,1-2 444 0 0,-1 2-518 0 0,0 0 0 0 0,0 0 0 0 0,0 2 0 0 0,0-1 0 0 0,0 1 0 0 0,1 1 112 0 0,0-1-32 0 0,0 0 16 0 0,-1 0 0 0 0,1-1-10 0 0,-1 0 180 0 0,0-1-281 0 0,0 0 30 0 0,-1 1-15 0 0,1 0 0 0 0,-1 1 0 0 0,0-1 0 0 0,0 0 0 0 0,1 0 0 0 0,0-1 0 0 0,0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39.133"/>
    </inkml:context>
    <inkml:brush xml:id="br0">
      <inkml:brushProperty name="width" value="0.1" units="cm"/>
      <inkml:brushProperty name="height" value="0.1" units="cm"/>
      <inkml:brushProperty name="color" value="#0B868D"/>
      <inkml:brushProperty name="inkEffects" value="ocean"/>
      <inkml:brushProperty name="anchorX" value="-37569.52344"/>
      <inkml:brushProperty name="anchorY" value="-67237.98438"/>
      <inkml:brushProperty name="scaleFactor" value="0.5"/>
    </inkml:brush>
  </inkml:definitions>
  <inkml:trace contextRef="#ctx0" brushRef="#br0">1 0 1296 0 0,'0'0'427'0'0,"1"2"-427"0"0,3 2 13 0 0,1 0 62 0 0,4 5 25 0 0,1 0 72 0 0,0 1-118 0 0,1 1-52 0 0,1-1 86 0 0,-1-1-110 0 0,0 0 108 0 0,2-1 4 0 0,-1 1 1 0 0,1 0 5 0 0,0 0 0 0 0,2 1 0 0 0,0 1 0 0 0,-2-1 0 0 0,1 1 0 0 0,0 0-37 0 0,1 2 85 0 0,-1 0-102 0 0,1 0 42 0 0,0-1-13 0 0,-2 0 1 0 0,-2 1 0 0 0,-1-1-9 0 0,0 1 2 0 0,-2-2-1 0 0,-1 0 0 0 0,1 2 9 0 0,-1 1-2 0 0,0-1 1 0 0,-1 1 0 0 0,1 1 0 0 0,1 0 0 0 0,-1 1 0 0 0,-1 0 0 0 0,1 1 0 0 0,-2 1 0 0 0,0-1 0 0 0,-2 0 0 0 0,1-1 9 0 0,-1 1-2 0 0,-2-1 1 0 0,-1 0 0 0 0,-1 1 28 0 0,0 1 1 0 0,-2 1 2 0 0,1 3 113 0 0,-1 0-163 0 0,-2-3 54 0 0,-1-1-19 0 0,0-1-38 0 0,0-1 12 0 0,-2 0-81 0 0,0-1 134 0 0,-2 1-71 0 0,-1 0 14 0 0,-2-1 0 0 0,0 0-2 0 0,1 0-75 0 0,0-1 22 0 0,-1 0-11 0 0,-1 0 74 0 0,-1 0-95 0 0,-2 0 144 0 0,0-1-155 0 0,1-1 160 0 0,3-1-86 0 0,1-2-47 0 0,1-1 128 0 0,0 0-81 0 0,2-1-47 0 0,-1 0 16 0 0,2 0-11 0 0,-1-2 0 0 0,1 0 84 0 0,2-1 60 0 0,1-2-96 0 0,0 1-48 0 0,2-1 12 0 0,1 0-12 0 0,0-1 0 0 0,2 0 0 0 0,-1-1-112 0 0,2 0-12 0 0,-1 0 112 0 0,0 0 12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8:44.175"/>
    </inkml:context>
    <inkml:brush xml:id="br0">
      <inkml:brushProperty name="width" value="0.1" units="cm"/>
      <inkml:brushProperty name="height" value="0.1" units="cm"/>
      <inkml:brushProperty name="color" value="#DA0C07"/>
      <inkml:brushProperty name="inkEffects" value="lava"/>
      <inkml:brushProperty name="anchorX" value="-6619.55713"/>
      <inkml:brushProperty name="anchorY" value="-14013.84277"/>
      <inkml:brushProperty name="scaleFactor" value="0.5"/>
    </inkml:brush>
  </inkml:definitions>
  <inkml:trace contextRef="#ctx0" brushRef="#br0">5 112 1440 0 0,'0'0'1133'0'0,"-1"0"-911"0"0,-3 0 1043 0 0,7 0-1190 0 0,-1 0-10 0 0,1 0-1 0 0,-1 0 0 0 0,1-1 0 0 0,0 1 0 0 0,-1-1 0 0 0,2 0 0 0 0,3 0-75 0 0,2 1 134 0 0,-1-1-155 0 0,-1 0 160 0 0,-2 1 27 0 0,-2-2 22 0 0,1-1 3 0 0,0-2 78 0 0,1 0-310 0 0,0-1 187 0 0,1 1-162 0 0,0-1 190 0 0,1 0-94 0 0,-1 2 33 0 0,1 0-6 0 0,0 0-38 0 0,1 0 12 0 0,1 0-81 0 0,0 0 134 0 0,1 0-81 0 0,-1 0-47 0 0,-1 1 118 0 0,1 0-142 0 0,0 0 128 0 0,1 0-123 0 0,0 0 36 0 0,1 0 72 0 0,-2 0-108 0 0,2 1 148 0 0,-1-1-156 0 0,2 1 160 0 0,2 0-160 0 0,-1 0 48 0 0,3 1-16 0 0,0-1 74 0 0,2 2-20 0 0,-1-1 10 0 0,1 1 0 0 0,0 0-75 0 0,-1 0 96 0 0,-2 0-106 0 0,-3 1 106 0 0,2 1-106 0 0,0 0 32 0 0,0 0-11 0 0,-1 0 0 0 0,1-1 140 0 0,0 1-31 0 0,-3-1 18 0 0,-1 1 1 0 0,-1 0-150 0 0,0 0 44 0 0,-2 1-22 0 0,-1-1-94 0 0,0 0 121 0 0,0 0-40 0 0,-2-1 87 0 0,0-1-95 0 0,-2 1 106 0 0,-1-1-106 0 0,0 0 106 0 0,-1-1-106 0 0,0 1 32 0 0,0 0-11 0 0,-1 0-75 0 0,1 0 96 0 0,0 0 43 0 0,0 0-74 0 0,0 0 10 0 0,0 0 0 0 0,0 0 0 0 0,0 0 0 0 0,-1 2-54 0 0,0-1-190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8:44.849"/>
    </inkml:context>
    <inkml:brush xml:id="br0">
      <inkml:brushProperty name="width" value="0.1" units="cm"/>
      <inkml:brushProperty name="height" value="0.1" units="cm"/>
      <inkml:brushProperty name="color" value="#DA0C07"/>
      <inkml:brushProperty name="inkEffects" value="lava"/>
      <inkml:brushProperty name="anchorX" value="-7840.86914"/>
      <inkml:brushProperty name="anchorY" value="-14570.78125"/>
      <inkml:brushProperty name="scaleFactor" value="0.5"/>
    </inkml:brush>
  </inkml:definitions>
  <inkml:trace contextRef="#ctx0" brushRef="#br0">8 0 1608 0 0,'0'0'0'0'0,"0"2"144"0"0,-2-1-168 0 0,1 2 48 0 0,0 0 135 0 0,-1-1-74 0 0,2-1 22 0 0,-1 1 477 0 0,1 0-487 0 0,3 1 8 0 0,-1 1-2 0 0,1-1 1 0 0,-1 0 0 0 0,-1-1 28 0 0,0-1 160 0 0,1 0-203 0 0,2 2 33 0 0,0-1-22 0 0,-1 1-3 0 0,0-2-1 0 0,2 0-37 0 0,-2 0 10 0 0,0-1-80 0 0,1 0 134 0 0,3 0-34 0 0,3-2 135 0 0,2 0-154 0 0,3 0 14 0 0,2 0-16 0 0,0 0-3 0 0,6-1 139 0 0,2 1-105 0 0,1 0 38 0 0,0 0-9 0 0,2 0-38 0 0,-1 1 12 0 0,-1 0-6 0 0,-1 1 0 0 0,0 0-112 0 0,1 1 32 0 0,0 0 58 0 0,1 0-95 0 0,0 0 144 0 0,0 1-53 0 0,-1-1 20 0 0,-1-1-2 0 0,-1 1-103 0 0,1 1 30 0 0,-2 0-15 0 0,-3 1 74 0 0,-1 0-95 0 0,-2 0 125 0 0,-3-1-131 0 0,-3 0 134 0 0,1-1-134 0 0,0 1 153 0 0,-3 0-158 0 0,-3 0 160 0 0,2-1-160 0 0,-3-1 48 0 0,-1 1 68 0 0,-2-1-108 0 0,2 0 148 0 0,-1 1-54 0 0,0 0 10 0 0,-1-1 2 0 0,0 0-21 0 0,1-1-69 0 0,-2 1 131 0 0,1-1-81 0 0,-2 1-47 0 0,1 0 109 0 0,-1-1-24 0 0,0 1-19 0 0,0 0 3 0 0,1 0-85 0 0,1-1 32 0 0,-1 0-11 0 0,1 0 74 0 0,-2 0-95 0 0,1 1 125 0 0,-1 0-24 0 0,2-1-107 0 0,0 1 41 0 0,0-1-126 0 0,1-2 144 0 0,0 0-244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8:46.055"/>
    </inkml:context>
    <inkml:brush xml:id="br0">
      <inkml:brushProperty name="width" value="0.1" units="cm"/>
      <inkml:brushProperty name="height" value="0.1" units="cm"/>
      <inkml:brushProperty name="color" value="#DA0C07"/>
      <inkml:brushProperty name="inkEffects" value="lava"/>
      <inkml:brushProperty name="anchorX" value="-9259.01953"/>
      <inkml:brushProperty name="anchorY" value="-15244.16309"/>
      <inkml:brushProperty name="scaleFactor" value="0.5"/>
    </inkml:brush>
  </inkml:definitions>
  <inkml:trace contextRef="#ctx0" brushRef="#br0">1 1 1520 0 0,'0'0'1144'0'0,"1"0"-1047"0"0,1 0 129 0 0,2 1-158 0 0,2 0 25 0 0,2 0-18 0 0,1 2-2 0 0,0-1-1 0 0,3 1 56 0 0,-1-1-7 0 0,2 0 6 0 0,0 1 1 0 0,2-2-37 0 0,4 2 122 0 0,1-2-149 0 0,1 1-64 0 0,0 0 119 0 0,0-1-149 0 0,-1 0 138 0 0,0 1-32 0 0,1-2 11 0 0,-1 1 1 0 0,0 0 0 0 0,0 1 121 0 0,-1 1 3 0 0,-2 1 7 0 0,1 0 5 0 0,0 0-262 0 0,0 1 76 0 0,-2 0-38 0 0,-1 0 0 0 0,-2 1 0 0 0,-1 0 149 0 0,-3-2-61 0 0,2 4 17 0 0,-1 1-46 0 0,-2 0-63 0 0,0 1 15 0 0,0 0 119 0 0,1 0-64 0 0,-2-1 16 0 0,0 1 0 0 0,0 0-96 0 0,-1 1 28 0 0,-2 0 70 0 0,-2 0-108 0 0,1 1 157 0 0,0 1-56 0 0,-2-1 11 0 0,-2 1 2 0 0,0 1-105 0 0,-1-1 30 0 0,-2 0-15 0 0,-2 1 0 0 0,-1-2 0 0 0,1 2 0 0 0,1-2-75 0 0,0 0 96 0 0,1 0-31 0 0,-2 1 150 0 0,-1 1-68 0 0,-2 0 28 0 0,-2 0-116 0 0,-3 1 32 0 0,-1 2 58 0 0,-6 3-95 0 0,-2 2 32 0 0,-1 0-11 0 0,0 1 0 0 0,-1-2 0 0 0,2 0 0 0 0,-1-1 0 0 0,2-2 0 0 0,0 0 0 0 0,2-1 0 0 0,0-1 0 0 0,1-2 0 0 0,1-1 0 0 0,2-2 0 0 0,0-2 0 0 0,2-1 0 0 0,2-2 112 0 0,1-1-60 0 0,0-1 14 0 0,2-1 0 0 0,2-1-77 0 0,3-1 22 0 0,-1-1-11 0 0,3 0 0 0 0,-1 0 0 0 0,-2-1 84 0 0,0 0-108 0 0,1 0 36 0 0,-1-1-12 0 0,1 1 74 0 0,1 0-95 0 0,0 0 116 0 0,0 1-26 0 0,1 0-84 0 0,0 0 29 0 0,0-1-14 0 0,-1 0 0 0 0,1 1 93 0 0,1-1 2 0 0,0 1 14 0 0,0 0 2 0 0,1 0-37 0 0,0 0-95 0 0,0 0 32 0 0,0 0-11 0 0,0 0 0 0 0,0 0 0 0 0,0 0 0 0 0,0 0 0 0 0,0 0 0 0 0,5 0 0 0 0,2 2 0 0 0,0-1 0 0 0,1 0 0 0 0,1 0 0 0 0,2-1 0 0 0,0 0 0 0 0,1 0 0 0 0,1-1 0 0 0,1 1 0 0 0,0-1 0 0 0,0 0 0 0 0,1-1 0 0 0,0 1 102 0 0,2-1-131 0 0,0 1 137 0 0,1-1-135 0 0,5 0 125 0 0,1 0-122 0 0,1 0 120 0 0,0 0-120 0 0,0-1 148 0 0,-1 1-156 0 0,-1-1 160 0 0,0 1-86 0 0,-3 1 28 0 0,1 1-81 0 0,-1 1 22 0 0,2 1-11 0 0,0 0 0 0 0,1 0 0 0 0,1 1 0 0 0,1 1 0 0 0,-1 1 0 0 0,0-2 0 0 0,0 0 84 0 0,0 1-34 0 0,-2-2-59 0 0,-2 0 132 0 0,0 0-155 0 0,-1-1 48 0 0,-2-2-16 0 0,1 0 0 0 0,0-1 0 0 0,-4 0 84 0 0,-2 1-108 0 0,-2 0 36 0 0,-3 0 62 0 0,-3 0-95 0 0,-1 0 32 0 0,1 1 63 0 0,-2 0-95 0 0,1 0 106 0 0,-2 0-106 0 0,1 0 480 0 0,-2 0-474 0 0,-1 0 30 0 0,1 0-15 0 0,0 0 0 0 0,0 0 0 0 0,0 0 0 0 0,0 0 0 0 0,0 0 0 0 0,0 0 0 0 0,-1-1 0 0 0,-1 0 0 0 0,0 0-94 0 0,0 0 121 0 0,1 1-162 0 0,1-1 95 0 0,-1 1-58 0 0,0 1-74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8:47.108"/>
    </inkml:context>
    <inkml:brush xml:id="br0">
      <inkml:brushProperty name="width" value="0.1" units="cm"/>
      <inkml:brushProperty name="height" value="0.1" units="cm"/>
      <inkml:brushProperty name="color" value="#DA0C07"/>
      <inkml:brushProperty name="inkEffects" value="lava"/>
      <inkml:brushProperty name="anchorX" value="-10777.6123"/>
      <inkml:brushProperty name="anchorY" value="-16617.16211"/>
      <inkml:brushProperty name="scaleFactor" value="0.5"/>
    </inkml:brush>
  </inkml:definitions>
  <inkml:trace contextRef="#ctx0" brushRef="#br0">64 1 632 0 0,'0'0'487'0'0,"-1"2"-246"0"0,0 0-1 0 0,0 0-177 0 0,0 0 59 0 0,1 1-139 0 0,-1 2 173 0 0,1 0-93 0 0,-1 1 21 0 0,1-2-3 0 0,-1 0-94 0 0,0 1 110 0 0,-1 0-18 0 0,0-1-22 0 0,-1 2 11 0 0,0 0-4 0 0,2 2 93 0 0,0 0-7 0 0,0 0 7 0 0,1-2 3 0 0,1-1-37 0 0,0-1 141 0 0,-1 1-183 0 0,1 1 3 0 0,-1-2-13 0 0,-1 0-6 0 0,0 0 120 0 0,0-2-99 0 0,-1 1 35 0 0,0-1-9 0 0,0-1-19 0 0,1 1-3 0 0,-1 0-1 0 0,0 0-1 0 0,0 0-9 0 0,1-1 2 0 0,0 0-1 0 0,1 0 0 0 0,-1 1 56 0 0,1-1 3 0 0,0 2 2 0 0,0-1 143 0 0,0 2-218 0 0,0 1 72 0 0,-1 0-26 0 0,1 0 0 0 0,0-1 0 0 0,0 2 0 0 0,1 0 0 0 0,-1 1-19 0 0,0 0 6 0 0,0 1-3 0 0,-2 1 0 0 0,1 0-38 0 0,0 1 12 0 0,1 1-81 0 0,0 0 134 0 0,1 1-155 0 0,1 2 150 0 0,-1 2-147 0 0,0 2 137 0 0,2 4-23 0 0,1 2 18 0 0,0 2 0 0 0,-1 1 1 0 0,0 3-38 0 0,0 9 77 0 0,-1 2-99 0 0,0 1 59 0 0,0 0-19 0 0,-2-2 4 0 0,0-2 0 0 0,0-2-103 0 0,1-3 30 0 0,-2-1-15 0 0,1-2 0 0 0,0-1 74 0 0,0-1 17 0 0,0-3 0 0 0,0-1 5 0 0,-1-1-112 0 0,0-3 32 0 0,-1 0 68 0 0,1-2-108 0 0,-1-1 120 0 0,1-2-120 0 0,0-1 148 0 0,-1-2-156 0 0,0-2 169 0 0,0 0-88 0 0,-1-3 19 0 0,1-1-2 0 0,-2 1 82 0 0,2 0-6 0 0,-1 1 8 0 0,0-1 2 0 0,2 2-178 0 0,-1-1 52 0 0,-1 1-26 0 0,2 0 0 0 0,-2 0 0 0 0,1 0 0 0 0,0-1 0 0 0,0-1 0 0 0,1 1 0 0 0,1-2 0 0 0,0-2 0 0 0,1-1 112 0 0,-1-1-70 0 0,0 0 28 0 0,-1-1-81 0 0,1 0 96 0 0,-1-1 251 0 0,-2 0-1242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8:50.797"/>
    </inkml:context>
    <inkml:brush xml:id="br0">
      <inkml:brushProperty name="width" value="0.1" units="cm"/>
      <inkml:brushProperty name="height" value="0.1" units="cm"/>
      <inkml:brushProperty name="color" value="#DA0C07"/>
      <inkml:brushProperty name="inkEffects" value="lava"/>
      <inkml:brushProperty name="anchorX" value="-10070.1377"/>
      <inkml:brushProperty name="anchorY" value="-17191.78516"/>
      <inkml:brushProperty name="scaleFactor" value="0.5"/>
    </inkml:brush>
  </inkml:definitions>
  <inkml:trace contextRef="#ctx0" brushRef="#br0">9 85 1608 0 0,'0'0'144'0'0,"-1"1"-168"0"0,0 1 197 0 0,-1-1 65 0 0,1 1-157 0 0,-1-1-81 0 0,2-1 95 0 0,-1 1-117 0 0,1-1 33 0 0,2-1 64 0 0,2-1 62 0 0,1 0-32 0 0,-1 1 9 0 0,1 0-1 0 0,2-2-1 0 0,-1 2 131 0 0,-1-1-169 0 0,-1 1 76 0 0,2 0-16 0 0,2 0 1 0 0,2 0 1 0 0,4 0-37 0 0,2 0 113 0 0,4-1-147 0 0,2 0 38 0 0,-1-1-117 0 0,0-1 122 0 0,-2 0-41 0 0,-2-1 13 0 0,-3 1 0 0 0,0-2 0 0 0,2 1 65 0 0,0 1 1 0 0,0-1 3 0 0,0 1 3 0 0,2-1-56 0 0,2 1 6 0 0,-2 0-4 0 0,1 0-2 0 0,2 1 0 0 0,4 0 112 0 0,0 1-144 0 0,2 1 29 0 0,-3 1-20 0 0,-1 1 1 0 0,4 1 72 0 0,1 2-179 0 0,-1-1 168 0 0,0 0-93 0 0,-1 1-47 0 0,0 0 128 0 0,-1-1-155 0 0,0 0 160 0 0,2-1-48 0 0,1 0 25 0 0,-3-1-2 0 0,1-1 1 0 0,-1 0 0 0 0,0 0 0 0 0,0 0 0 0 0,-1 0 0 0 0,0 0-10 0 0,5 0 97 0 0,1 0-131 0 0,-1 1 15 0 0,-2 1-7 0 0,-1 1-4 0 0,-1 0 0 0 0,0 2-75 0 0,2 0 96 0 0,-1 1-106 0 0,2 1 106 0 0,-1 0-106 0 0,0 0 32 0 0,1 0 73 0 0,3 3 13 0 0,0-1-8 0 0,0-1-1 0 0,-2 0 2 0 0,-1-2-105 0 0,-1 1 30 0 0,-2-2 69 0 0,1-1-108 0 0,0-1 148 0 0,-1-1-54 0 0,0-1 10 0 0,-1 0 2 0 0,0 0 54 0 0,4 0 170 0 0,1-1-212 0 0,-1 1-94 0 0,-1 0 24 0 0,-2 1-24 0 0,-1 1 0 0 0,0 1 74 0 0,-1 0-95 0 0,0 1 116 0 0,0-1-119 0 0,0 1 36 0 0,5 0-134 0 0,1 1 73 0 0,0 0 56 0 0,-2-2 93 0 0,0 0-39 0 0,-2-1 12 0 0,1 0 10 0 0,0-1-4 0 0,-2 0 1 0 0,0-1 0 0 0,0 1-94 0 0,0 1 121 0 0,0-2-134 0 0,1 0 134 0 0,1 1-50 0 0,0-2 17 0 0,-1 1-2 0 0,6 1 0 0 0,0 0-84 0 0,-1-1 24 0 0,-1 1 62 0 0,0 1-95 0 0,-1 0 106 0 0,-1 1-106 0 0,-1-1 106 0 0,-1 1-31 0 0,1 1 10 0 0,-1-2 0 0 0,1 0 0 0 0,1 1 0 0 0,-1 0 0 0 0,1-1 0 0 0,6 2 0 0 0,2-1-75 0 0,1 0 22 0 0,-3 0-11 0 0,-1 0 0 0 0,-2-2 74 0 0,-2-2-95 0 0,-2 0 106 0 0,1-1-106 0 0,1 0 125 0 0,0 0-131 0 0,1 0 134 0 0,0 0-31 0 0,1-1 11 0 0,-2 0 1 0 0,0 0 0 0 0,-2 1-28 0 0,1 0-67 0 0,-1-1 130 0 0,0 1-81 0 0,1 0-47 0 0,-2 1 16 0 0,1 0-11 0 0,-1 0 0 0 0,1 1 74 0 0,0 0-20 0 0,0 0 10 0 0,0 0 0 0 0,-2 1-75 0 0,0-1 22 0 0,-2 0-11 0 0,0-1 0 0 0,1-1 0 0 0,-1 1 0 0 0,1-1 0 0 0,0 0 0 0 0,1 0 84 0 0,1 0-24 0 0,-1-1 12 0 0,1 1 0 0 0,0-1-84 0 0,1 0 136 0 0,-2-1-156 0 0,1 0 160 0 0,0 0-160 0 0,0 0 48 0 0,-1-1-16 0 0,0 2 0 0 0,0 0 0 0 0,1 1 0 0 0,0-1 0 0 0,0 0 0 0 0,1 1 102 0 0,-1 0-28 0 0,-1 1 14 0 0,-2-1 0 0 0,2 0 28 0 0,1 1 1 0 0,0 0 2 0 0,0 0 1 0 0,0-1-140 0 0,5 1-156 0 0,-1 0 148 0 0,1-1 24 0 0,-2 1-8 0 0,-1-2 86 0 0,-2 1-95 0 0,-1 0 32 0 0,-1 0-11 0 0,-1 0 0 0 0,-2 0 74 0 0,0 1-95 0 0,0 0 32 0 0,-1-1-11 0 0,-1 1 0 0 0,0 0 0 0 0,0 1 84 0 0,-1-1-34 0 0,1-1-59 0 0,-1 1 94 0 0,4 0-106 0 0,-1-1 32 0 0,-1 1 63 0 0,-2 0-95 0 0,-2-1 32 0 0,-1 0-11 0 0,0 0 74 0 0,-1 1-95 0 0,-1 0 32 0 0,1 1-11 0 0,-1 0 0 0 0,0-1 0 0 0,-2 1 0 0 0,-2-2 0 0 0,1 0 0 0 0,2 1 74 0 0,0 1-95 0 0,-2-1 106 0 0,-2 0-106 0 0,-2 1 32 0 0,-2-1-11 0 0,-1 0 238 0 0,-1 2-172 0 0,1 0-77 0 0,1 1 22 0 0,0 0-11 0 0,0-1 0 0 0,2 2 0 0 0,-1-1 74 0 0,0 0-95 0 0,0 1 106 0 0,0 2-106 0 0,0 1 32 0 0,0-1-11 0 0,0 4 0 0 0,0 0 0 0 0,-1 2 0 0 0,1 0 0 0 0,-2 1 0 0 0,-1 0 0 0 0,0 1 0 0 0,1-1 0 0 0,1 1 0 0 0,-1 0 0 0 0,-1 1 0 0 0,0 0 0 0 0,-1 1 0 0 0,0 0 74 0 0,0 0-95 0 0,0 1 32 0 0,0 0-11 0 0,0 0 0 0 0,-1 0 0 0 0,1 2 0 0 0,-2 3 0 0 0,-1 1 0 0 0,1 0 0 0 0,1-1 0 0 0,-1-1 0 0 0,0-1 0 0 0,2-1 0 0 0,-1 1-84 0 0,1 0 108 0 0,1-1-36 0 0,-1 0 12 0 0,1 0 0 0 0,-2-1 0 0 0,2 2 0 0 0,-1-1 0 0 0,-1-1 0 0 0,1 0 0 0 0,-1 0 0 0 0,0 1 0 0 0,-1-1 0 0 0,0 1 0 0 0,0 0 0 0 0,0 1 0 0 0,-1-1 0 0 0,1 1 0 0 0,0 1 0 0 0,-1 0 0 0 0,0 0 0 0 0,-1-1 0 0 0,2 0 74 0 0,0 1-95 0 0,1-1 32 0 0,1 1-11 0 0,1 0 0 0 0,0-1 0 0 0,-1 0 0 0 0,-2 0 0 0 0,1 0 0 0 0,0 2 0 0 0,0 0 0 0 0,0 1 0 0 0,0 1 0 0 0,0 0 74 0 0,0 0-95 0 0,-1 1 32 0 0,1-1-11 0 0,-1-1 0 0 0,0 0 0 0 0,0-1 0 0 0,-1 0 0 0 0,0 4 74 0 0,-1 1-95 0 0,2-2 32 0 0,0-1-11 0 0,-1-1 0 0 0,0-3 0 0 0,1-1 0 0 0,0-1 112 0 0,0-2-60 0 0,-1 0 14 0 0,1 0-75 0 0,0-1 20 0 0,-1 0-11 0 0,-1 0 74 0 0,1 0-95 0 0,1 1 32 0 0,-2-1-11 0 0,0-1 0 0 0,0 1-84 0 0,0-2 108 0 0,1 0-148 0 0,-1-3 156 0 0,2 2-48 0 0,-1 0 16 0 0,1-1 0 0 0,-1 1 0 0 0,1 0 196 0 0,0 0 18 0 0,-1 0 26 0 0,0 0 6 0 0,0 1-288 0 0,1-1-103 0 0,-1 1 49 0 0,1 2 56 0 0,1 0 184 0 0,0 0-45 0 0,-1 1 38 0 0,-2 1-450 0 0,0-2 297 0 0,-1-2 9 0 0,-1 0-10 0 0,-1-3 17 0 0,1 0 0 0 0,0-1 0 0 0,0-1 74 0 0,-1 0-95 0 0,1-1 125 0 0,1 1-131 0 0,0 0 41 0 0,0 0 70 0 0,1 1-108 0 0,0 0 36 0 0,-1 0-12 0 0,1 0 0 0 0,0 0 0 0 0,0 1 84 0 0,0-1-15 0 0,0 0 10 0 0,0 0 1 0 0,0 0-94 0 0,0 0 28 0 0,1-1-14 0 0,0 0 0 0 0,0-2 0 0 0,1 0 0 0 0,0 0 0 0 0,0 0 0 0 0,-1 0 74 0 0,0 2-95 0 0,1 0 144 0 0,-1-1-155 0 0,1-2 48 0 0,0 1-16 0 0,1-2 0 0 0,-1 1 0 0 0,1-1 0 0 0,0-1 74 0 0,0-1-95 0 0,1-1 32 0 0,-1 1-11 0 0,0 0 74 0 0,0 0-95 0 0,0-1 32 0 0,1-1-11 0 0,-1 1 74 0 0,1-1-95 0 0,-2-1-439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8:53.536"/>
    </inkml:context>
    <inkml:brush xml:id="br0">
      <inkml:brushProperty name="width" value="0.1" units="cm"/>
      <inkml:brushProperty name="height" value="0.1" units="cm"/>
      <inkml:brushProperty name="color" value="#DA0C07"/>
      <inkml:brushProperty name="inkEffects" value="lava"/>
      <inkml:brushProperty name="anchorX" value="-15506.78516"/>
      <inkml:brushProperty name="anchorY" value="-20255.07617"/>
      <inkml:brushProperty name="scaleFactor" value="0.5"/>
    </inkml:brush>
  </inkml:definitions>
  <inkml:trace contextRef="#ctx0" brushRef="#br0">246 0 1296 0 0,'0'0'0'0'0,"3"1"112"0"0,2 0-131 0 0,-4-1 38 0 0,-2 1 74 0 0,-2-1 49 0 0,0 0 19 0 0,-2 0-72 0 0,1 0 26 0 0,0 0-11 0 0,1 0-121 0 0,1 0 34 0 0,-2 1 58 0 0,1 0-97 0 0,1 0 117 0 0,0 0-44 0 0,-2 1 14 0 0,-2 3-1 0 0,1 0 37 0 0,0-1-1 0 0,-2 2 3 0 0,1-1 1 0 0,2 3 75 0 0,1 1-3 0 0,-1 1 5 0 0,-1 1 3 0 0,4 2-215 0 0,1 0 137 0 0,0 1-128 0 0,0 0 33 0 0,4 1 92 0 0,0 0-58 0 0,-2-1 23 0 0,-1 2-4 0 0,1-1 0 0 0,1 0 0 0 0,-3 0 0 0 0,-2 2 75 0 0,1 1-97 0 0,-4-1 33 0 0,1 0-11 0 0,4-2 9 0 0,1 1-2 0 0,-1-1 1 0 0,-1 1 0 0 0,1 1 65 0 0,-1-1-18 0 0,0 0 18 0 0,-1 0-2 0 0,2 2-64 0 0,-1-1-1 0 0,0 2-3 0 0,-3-1-3 0 0,0 1 37 0 0,1 2-10 0 0,0-1 5 0 0,-1 5 0 0 0,0 0-38 0 0,0 0-63 0 0,1 1 90 0 0,-2-1 6 0 0,1 0 0 0 0,0-1 5 0 0,2 0 0 0 0,-1-1-112 0 0,0 0 32 0 0,0-1-16 0 0,1-1 0 0 0,0 0 130 0 0,1-1-55 0 0,0 0 14 0 0,3 4 1 0 0,0-1-105 0 0,1-1 30 0 0,-1-1-15 0 0,-1 1 93 0 0,0-2-26 0 0,0 0 13 0 0,-2 0 0 0 0,0 1-94 0 0,-1-1 140 0 0,0 0-158 0 0,-1 1 160 0 0,2 0-160 0 0,1 0 122 0 0,0-1-111 0 0,-1 1 106 0 0,0 0-106 0 0,-1 1 32 0 0,0-1-11 0 0,-1 1 0 0 0,1 0 0 0 0,-1 0 121 0 0,-1-1-62 0 0,1-1 15 0 0,0 0 56 0 0,0 3 140 0 0,0 0-186 0 0,2 1-84 0 0,-2 0 96 0 0,1 1-117 0 0,1-3 32 0 0,1-1-11 0 0,-1-1 0 0 0,0-1 0 0 0,2-1 0 0 0,-3 3 102 0 0,1 1-38 0 0,1 1-76 0 0,0-1 26 0 0,-2 0-14 0 0,-1-1 0 0 0,2 0 84 0 0,0-1-24 0 0,0 0 12 0 0,1 0 0 0 0,1 0-84 0 0,-1-1 136 0 0,-2 1-156 0 0,-1 0 160 0 0,-1-1-86 0 0,0 0 28 0 0,0 0-6 0 0,0-1 0 0 0,3 0-75 0 0,1 0 22 0 0,0 0-11 0 0,0-1 0 0 0,-1 0 0 0 0,0 2 74 0 0,0-1-20 0 0,-1 0 47 0 0,-1-3-1 0 0,0-1 3 0 0,-1 0 1 0 0,0-2-122 0 0,1 1 36 0 0,-1 0-18 0 0,1-1 0 0 0,1-3 0 0 0,0-3 0 0 0,0 0 0 0 0,0-1 74 0 0,1-1-95 0 0,0-1 32 0 0,1-2-11 0 0,0 1 296 0 0,0-2-223 0 0,0-1 142 0 0,0 2-227 0 0,0 1 24 0 0,0-1-12 0 0,0 1 0 0 0,0-1 0 0 0,0-1 74 0 0,1 2-95 0 0,0-1 106 0 0,0 0-31 0 0,-1 0 10 0 0,1 0 0 0 0,2 0 0 0 0,4 0 0 0 0,2 0-75 0 0,0 0 134 0 0,-2 0-81 0 0,2-1-47 0 0,0 1 16 0 0,-1-1-11 0 0,0 0-103 0 0,3 0 132 0 0,0 0-43 0 0,-1 0 88 0 0,0-1-95 0 0,2 1 265 0 0,0 0-68 0 0,-3 0 31 0 0,-2 0 1 0 0,1-1-243 0 0,1 0 144 0 0,-2 0-130 0 0,2 0 32 0 0,3 0-11 0 0,3-1 0 0 0,-2 1 0 0 0,1-1 0 0 0,1 0 0 0 0,1 0 0 0 0,0-1 0 0 0,-2 1 0 0 0,2 0 102 0 0,-1 0-28 0 0,1 0 14 0 0,-3 0 0 0 0,0 0-103 0 0,-1 0 104 0 0,0 1-110 0 0,1-1 106 0 0,1 1-106 0 0,2 1 32 0 0,-2-1-11 0 0,1 1 0 0 0,0 2 112 0 0,0-1-51 0 0,1 1 12 0 0,-1 0 1 0 0,1-1-86 0 0,0 0 98 0 0,1 0-107 0 0,5-1 106 0 0,0 0-106 0 0,1-1 32 0 0,-3-1-11 0 0,-1 0 0 0 0,-2 0 140 0 0,0 1-78 0 0,0 0 22 0 0,-1 0-96 0 0,1 1 26 0 0,-1-1-14 0 0,0 0 0 0 0,1 1 0 0 0,2 0 0 0 0,-1 0 0 0 0,1 1 0 0 0,-2-1 130 0 0,0 0-55 0 0,1-1 14 0 0,1 1 1 0 0,0 0-105 0 0,2 1 30 0 0,1 0 69 0 0,-1 0-108 0 0,2-1 110 0 0,1 2-107 0 0,-1-1 125 0 0,-2 1-131 0 0,-1-2 41 0 0,3 0-14 0 0,-1 0 0 0 0,3-1 112 0 0,6 0 14 0 0,0 1-80 0 0,0 2 30 0 0,-3 0-87 0 0,-3 0 134 0 0,-4 1-81 0 0,1 1-47 0 0,1 0 16 0 0,0-1-11 0 0,1 1 0 0 0,1 0 0 0 0,1 0 0 0 0,-1-2 0 0 0,0-1 0 0 0,-1 1 0 0 0,1 0 0 0 0,-1-1 0 0 0,-2 1 0 0 0,1 0 0 0 0,-1 0 0 0 0,0 0 0 0 0,-1-1 74 0 0,0 0-95 0 0,0 0 32 0 0,-1 0-11 0 0,0 2 74 0 0,2 1-95 0 0,-1 0 144 0 0,0 0-155 0 0,-1 0 160 0 0,2 1-160 0 0,-2-1 48 0 0,0 1 68 0 0,-1 0-108 0 0,-1 0 36 0 0,0 0 62 0 0,1 0-95 0 0,0-1 32 0 0,1-1-11 0 0,-1 1 0 0 0,2-1 0 0 0,-1-1 0 0 0,1 0 0 0 0,0 0 0 0 0,1 0 74 0 0,-1 0-95 0 0,-1 0 32 0 0,0 0 73 0 0,-1 0-108 0 0,1 0 36 0 0,0-1 72 0 0,2 2-108 0 0,6 1 120 0 0,0 1-120 0 0,-2 0 36 0 0,-1 0-12 0 0,0-1 0 0 0,0 1 0 0 0,-1-2 0 0 0,5 0 0 0 0,-2-1 0 0 0,0 0 0 0 0,-1-2 0 0 0,-2 1 112 0 0,-1-1-32 0 0,-1-1 16 0 0,-1 0 0 0 0,0 0-112 0 0,1-1 32 0 0,0-1 68 0 0,1 1-108 0 0,-1 0 36 0 0,0 1-12 0 0,0 0 0 0 0,0 0 0 0 0,0 2 149 0 0,-1 0-42 0 0,0 2 11 0 0,4-1 4 0 0,1 2-282 0 0,-1 0 108 0 0,0 1-39 0 0,-1-1 188 0 0,-1 0-14 0 0,-1 0 25 0 0,-1 1 3 0 0,0-2-130 0 0,-2-1-74 0 0,-1 0 41 0 0,-1 0-24 0 0,-1-2 88 0 0,4 0-24 0 0,0 0 12 0 0,1-1 74 0 0,-1 1-95 0 0,-1 0 106 0 0,0-1-106 0 0,-1 0 32 0 0,1 0 73 0 0,-1 0-108 0 0,0 1 36 0 0,0-1 62 0 0,-1 2-95 0 0,0 0 32 0 0,-1 1-11 0 0,0 0 74 0 0,-1 0-95 0 0,-1-1 32 0 0,3 0 101 0 0,-1-1-144 0 0,0 1 160 0 0,-1-1-160 0 0,0 0 48 0 0,-1-1-16 0 0,0 0 0 0 0,-1 0 0 0 0,1 0 0 0 0,-1 0 74 0 0,1-1-95 0 0,1 1 32 0 0,-1-1 63 0 0,0 2-95 0 0,-1 1 32 0 0,4-1-11 0 0,-1 1 0 0 0,-1 0 74 0 0,0-1-95 0 0,0 1 32 0 0,-4 0-11 0 0,-2-1 74 0 0,-3 1-95 0 0,0-2 31 0 0,1 1-10 0 0,1 0 75 0 0,1-1-96 0 0,3 1 31 0 0,0-1-10 0 0,1 1 0 0 0,2 0 0 0 0,0-1 112 0 0,0 0-144 0 0,0 0 160 0 0,4 0-85 0 0,-1 0-48 0 0,-1 0 15 0 0,0 0-10 0 0,0 1 0 0 0,-2 0 0 0 0,-1 0 0 0 0,-1 0 0 0 0,1 0 0 0 0,0 0 0 0 0,-1 0 0 0 0,0 0 0 0 0,1 0 0 0 0,0 1 0 0 0,0 0 0 0 0,-1-1 0 0 0,1-1 0 0 0,0 1 0 0 0,-2-1 0 0 0,0 1 0 0 0,1 0 75 0 0,0 0-96 0 0,-1-1 31 0 0,0 0-10 0 0,-1-1 75 0 0,-1 0-96 0 0,0 1 31 0 0,-1-1-10 0 0,1 1 0 0 0,0 0 75 0 0,0 1-96 0 0,0 0 31 0 0,-1 0 65 0 0,1 0-96 0 0,0 0 31 0 0,0 0-10 0 0,-2 0 0 0 0,-2 0 0 0 0,-2 0 0 0 0,-1 0 0 0 0,0 0 0 0 0,0 0 0 0 0,-1 0 0 0 0,2 0 0 0 0,3-1 0 0 0,2 0 0 0 0,2 0 0 0 0,0 0 0 0 0,2-2 0 0 0,0 2 0 0 0,0-1 0 0 0,0 1 0 0 0,-1 0 75 0 0,1 0-96 0 0,0 0 31 0 0,0 1-10 0 0,1-1 0 0 0,-1 1 0 0 0,1 0 0 0 0,-1 0 0 0 0,-1 0 75 0 0,3 0-96 0 0,0 0 31 0 0,1 0-10 0 0,-1 0 0 0 0,0 1 0 0 0,-2 0 0 0 0,1 0 103 0 0,-2-1-132 0 0,1 2 137 0 0,3-1-135 0 0,3 0 115 0 0,0 0-109 0 0,-1 1 31 0 0,-1 1-10 0 0,-1-1 0 0 0,-3 0 0 0 0,0 0 0 0 0,-2 1 0 0 0,-2 0 75 0 0,-2-1-96 0 0,2 0 31 0 0,-2 0-10 0 0,-1-1 0 0 0,-3 0 0 0 0,1-1 75 0 0,0 1 53 0 0,0 0-1 0 0,-1-1 17 0 0,1 1-272 0 0,0 0-136 0 0,-1 0 172 0 0,1 0 94 0 0,1 0-26 0 0,-1 0 24 0 0,0 0 0 0 0,1 0 0 0 0,1 0 0 0 0,-1 0 0 0 0,-1 0 0 0 0,-2-1 122 0 0,0 1-64 0 0,-1-1 17 0 0,-1 0-2 0 0,-1 0 375 0 0,3 1-464 0 0,-1 0 32 0 0,1 0 12 0 0,-1-1 142 0 0,0 1-30 0 0,0-1 18 0 0,-1 0-184 0 0,-2 0-228 0 0,1 0 366 0 0,-2 1-69 0 0,-2 0-48 0 0,1 1 127 0 0,-2-1-154 0 0,0 1 48 0 0,0-2-128 0 0,0 1 144 0 0,2-1-272 0 0,-1 0 108 0 0,-1 0-40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6:40.791"/>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7383 1462 1032 0 0,'0'31'80'0'0,"0"-29"-79"0"0,0 0 1 0 0,0 0-1 0 0,0-1 1 0 0,-1 1-1 0 0,1 0 1 0 0,-1 0-1 0 0,1 0 1 0 0,-1-1-1 0 0,1 1 1 0 0,-3 3-1 0 0,3-4 0 0 0,-1 0 0 0 0,1 0-1 0 0,-1 0 1 0 0,1 0-1 0 0,-1 0 1 0 0,1 0 0 0 0,0 0-1 0 0,0 0 1 0 0,-1 0-1 0 0,1 0 1 0 0,0 0 0 0 0,0 0-1 0 0,0 0 1 0 0,0 0-1 0 0,0 0 1 0 0,1 2 0 0 0,0 7 33 0 0,0 1 0 0 0,-1 0 0 0 0,-1 0 0 0 0,1 0 1 0 0,-5 19-1 0 0,3-14-14 0 0,-2 24 0 0 0,-4 74 63 0 0,8-91-60 0 0,1-4-1 0 0,-4 31-1 0 0,-3 8 37 0 0,3 100 0 0 0,4-89-43 0 0,4 116 169 0 0,2-61-26 0 0,-1-6-60 0 0,1 73 14 0 0,-7-79-113 0 0,-1-22 13 0 0,3 216 158 0 0,-10-210-124 0 0,-1-8-17 0 0,8-18-29 0 0,-2 37 0 0 0,1-19 54 0 0,0-6 84 0 0,0-46-84 0 0,-2 21 9 0 0,2-20-6 0 0,2-32-33 0 0,0 1 1 0 0,0-1 0 0 0,0 1-1 0 0,-1-1 1 0 0,0 1 0 0 0,-3 8 0 0 0,3-12 53 0 0,1-3-55 0 0,0 0-1 0 0,-1 0 1 0 0,1 0 0 0 0,-1 0-1 0 0,1 0 1 0 0,-1 0-1 0 0,0 0 1 0 0,1 0 0 0 0,-1 0-1 0 0,0 0 1 0 0,0 1 0 0 0,-1-2-1 0 0,-2-3 51 0 0,2 2-64 0 0,1 1 1 0 0,-1-1-1 0 0,1 1 0 0 0,0-1 0 0 0,0 0 1 0 0,0 0-1 0 0,1 0 0 0 0,-1 0 1 0 0,1 1-1 0 0,-1-1 0 0 0,1-4 1 0 0,-4-16 6 0 0,1 6-16 0 0,0-1 0 0 0,1 1 0 0 0,1-21 0 0 0,-2-14 0 0 0,2-65 38 0 0,1 24-12 0 0,0-93 34 0 0,-3 79-6 0 0,-1 24-32 0 0,4 21-22 0 0,-2-90 0 0 0,-15-135 272 0 0,12 134-157 0 0,0 10-38 0 0,3-11-25 0 0,-1-3-24 0 0,-8-109 22 0 0,9 226-40 0 0,0-58 37 0 0,-5-96 134 0 0,4 57-115 0 0,2 29-8 0 0,-4-97-46 0 0,4 141 31 0 0,-3-29 74 0 0,1 54-29 0 0,2 22-43 0 0,-1 0 0 0 0,-5-24 1 0 0,5 35-27 0 0,1-1-1 0 0,1 1 1 0 0,-1-10 0 0 0,1 11-18 0 0,0 0-1 0 0,0 1 1 0 0,-1-1 0 0 0,0 0-1 0 0,0 0 1 0 0,-2-6 0 0 0,3 11-1 0 0,-1-1 1 0 0,1 0-1 0 0,0 1 1 0 0,0-1-1 0 0,-1 1 0 0 0,1-1 1 0 0,0 0-1 0 0,0 1 1 0 0,0-1-1 0 0,-1 0 1 0 0,1 1-1 0 0,0-1 0 0 0,0 0 1 0 0,0 1-1 0 0,0-1 1 0 0,0 0-1 0 0,0 1 1 0 0,1-1-1 0 0,-1 1 0 0 0,0-1 1 0 0,0 0-1 0 0,0 1 1 0 0,1-1-1 0 0,-1-1 1 0 0,0 0 41 0 0,-6-4-18 0 0,6 6-18 0 0,-1 0 0 0 0,1 1 0 0 0,0-1 0 0 0,-1 0 0 0 0,1 1 0 0 0,-1-1 0 0 0,1 0 0 0 0,0 0 0 0 0,-1 1 0 0 0,1-1 0 0 0,0 1 0 0 0,0-1-1 0 0,-1 0 1 0 0,1 1 0 0 0,0-1 0 0 0,0 1 0 0 0,-1-1 0 0 0,1 0 0 0 0,0 1 0 0 0,0-1 0 0 0,0 1 0 0 0,0-1-3 0 0,-11 52 74 0 0,8-38-66 0 0,1 1 0 0 0,0-1 0 0 0,1 1 0 0 0,1 26 0 0 0,-1 6 6 0 0,-1 4-17 0 0,-14 322 0 0 0,-6-38 0 0 0,4-120 0 0 0,-19 233 0 0 0,28-371 0 0 0,-4 41 0 0 0,-6 122 64 0 0,5-130-38 0 0,2-32 28 0 0,3-31 65 0 0,6-36-89 0 0,1 0 0 0 0,0-1 1 0 0,0 17-1 0 0,0-17-30 0 0,-1-8 0 0 0,-1-7 0 0 0,1 2 0 0 0,2-2 0 0 0,-1 1 0 0 0,0 0 0 0 0,1 0 0 0 0,0-1 0 0 0,0 1 0 0 0,0 0 0 0 0,0-1 0 0 0,1-6 0 0 0,-2 0 0 0 0,-8-98 0 0 0,6-158 0 0 0,5 163 0 0 0,2-98 0 0 0,-1-102 0 0 0,2 156 0 0 0,0 33 0 0 0,-1-12 12 0 0,-2-78 29 0 0,-2 146-36 0 0,7-76 1 0 0,-3 98-6 0 0,-3 24 0 0 0,0 0 0 0 0,2-1 0 0 0,0 1 0 0 0,0 0 0 0 0,8-23 0 0 0,-10 35 0 0 0,0 1 0 0 0,0 0 0 0 0,0 0 0 0 0,0 0 0 0 0,0-1 0 0 0,1 1 0 0 0,-1 0 0 0 0,0 0 0 0 0,0 0 0 0 0,0 0 0 0 0,0-1 0 0 0,0 1 0 0 0,0 0 0 0 0,0 0 0 0 0,0 0 0 0 0,0 0 0 0 0,1 0 0 0 0,-1 0 0 0 0,0-1 0 0 0,0 1 0 0 0,0 0 0 0 0,0 0 0 0 0,0 0 0 0 0,1 0 0 0 0,-1 0 0 0 0,0 0 0 0 0,0 0 0 0 0,0 0 0 0 0,0 0 0 0 0,1 0 0 0 0,-1 0 0 0 0,0 0 0 0 0,0 0 0 0 0,0 0 0 0 0,1 0 0 0 0,-1 0 0 0 0,2 0 0 0 0,-1 1 0 0 0,0 0 0 0 0,1 0 0 0 0,-1 0 0 0 0,1 0 0 0 0,-1 0 0 0 0,0 1 0 0 0,0-1 0 0 0,0 0 0 0 0,0 1 0 0 0,0-1 0 0 0,0 0 0 0 0,0 1 0 0 0,0-1 0 0 0,0 3 0 0 0,13 29 0 0 0,-12-27 0 0 0,2 5-13 0 0,-1 2 0 0 0,0-1 1 0 0,1 18-1 0 0,3 12-30 0 0,-1-10-1 0 0,-1 0 0 0 0,2 51-1 0 0,3 57 29 0 0,2 3 32 0 0,-6-41 21 0 0,0 41-7 0 0,-6-135-30 0 0,5 234 10 0 0,-3-149 21 0 0,2 29-8 0 0,9 64 30 0 0,-3-79-40 0 0,-1-8-15 0 0,-2-46 2 0 0,-5-41 0 0 0,0 0 0 0 0,0 0 0 0 0,-2 0 0 0 0,0 14 0 0 0,0-24 0 0 0,0 0 0 0 0,0 1 0 0 0,0-1 0 0 0,0 1 0 0 0,1-1 0 0 0,-1 1 0 0 0,1-1 0 0 0,-1 1 0 0 0,1-1 0 0 0,0 0 0 0 0,0 1 0 0 0,2 2 0 0 0,1-2 0 0 0,-3-8 0 0 0,-2-8 0 0 0,-2-23-1 0 0,2 0 0 0 0,3-51 0 0 0,0-26 14 0 0,-2-81 41 0 0,-1 33-54 0 0,-1 3 0 0 0,2-40 0 0 0,-1 89 0 0 0,-5-127-3 0 0,-1-1 16 0 0,-3 13 228 0 0,5 152-236 0 0,-6-14-5 0 0,6 58 0 0 0,-1-47 0 0 0,6 73 0 0 0,0-1 0 0 0,-1 1 0 0 0,1-1 0 0 0,-1 1 0 0 0,1 0 0 0 0,-1-1 0 0 0,0 1 0 0 0,0 0 0 0 0,-1-4 0 0 0,-4-8 0 0 0,6 13 0 0 0,0 0 0 0 0,0 1 0 0 0,0-1 0 0 0,0 1 0 0 0,0-1 0 0 0,-1 1 0 0 0,1-1 0 0 0,0 1 0 0 0,0-1 0 0 0,-1 1 0 0 0,1-1 0 0 0,0 1 0 0 0,0-1 0 0 0,-1 1 0 0 0,1-1 0 0 0,-1 1 0 0 0,1 0 0 0 0,0-1 0 0 0,-1 1 1 0 0,1 0-1 0 0,-1-1 0 0 0,1 1 0 0 0,-1 0 0 0 0,1-1 0 0 0,-1 1 0 0 0,1 0 0 0 0,-1 0 0 0 0,0-1 0 0 0,0 1-1 0 0,1 0 1 0 0,0 0-1 0 0,-1 1 1 0 0,1-1-1 0 0,-1 0 0 0 0,1 0 1 0 0,0 0-1 0 0,-1 0 1 0 0,1 0-1 0 0,-1 0 1 0 0,1 1-1 0 0,0-1 0 0 0,-1 0 1 0 0,1 0-1 0 0,-1 1 1 0 0,1-1-1 0 0,0 0 1 0 0,0 0-1 0 0,-1 1 1 0 0,1-1-1 0 0,0 0 0 0 0,-1 1 1 0 0,-21 44-140 0 0,20-39 131 0 0,-1 1 0 0 0,0-1 1 0 0,1 0-1 0 0,0 1 0 0 0,1 0 1 0 0,-2 8-1 0 0,-5 22-10 0 0,-35 104 19 0 0,14-42 0 0 0,20-69 0 0 0,-22 61 0 0 0,14-44 0 0 0,13-34 0 0 0,-1 1 0 0 0,0-1 0 0 0,-1 0 0 0 0,-13 22 0 0 0,7-17 0 0 0,7-9 0 0 0,-1-1 0 0 0,1 0 0 0 0,-1 0 0 0 0,-1-1 0 0 0,0 1 0 0 0,-8 6 0 0 0,6-7 0 0 0,8-6 0 0 0,0 0 0 0 0,0 0 0 0 0,0 0 0 0 0,0 0 0 0 0,0 0 0 0 0,0 0 0 0 0,0 0 0 0 0,0-1 0 0 0,0 1 0 0 0,-1 0 0 0 0,1-1 0 0 0,0 1 0 0 0,-1-1 0 0 0,1 0 0 0 0,0 1 0 0 0,-1-1 0 0 0,1 0 0 0 0,0 0 0 0 0,-1 0 0 0 0,1 0 0 0 0,-2 0 0 0 0,0 0 3 0 0,-1-1 1 0 0,1 0 0 0 0,0 0-1 0 0,0 0 1 0 0,0-1 0 0 0,0 1-1 0 0,0-1 1 0 0,0 1 0 0 0,0-1-1 0 0,0 0 1 0 0,1 0 0 0 0,-1 0-1 0 0,1-1 1 0 0,-1 1-1 0 0,1 0 1 0 0,0-1 0 0 0,0 0-1 0 0,0 1 1 0 0,0-1 0 0 0,-2-6-1 0 0,-2-4 29 0 0,1 0-1 0 0,1 0 1 0 0,-5-27 0 0 0,1 3 1 0 0,2 12-3 0 0,-4-42 0 0 0,3 14-20 0 0,-1-15 21 0 0,6 42-19 0 0,-7-31-1 0 0,-4-34 51 0 0,5 22-7 0 0,7 60-42 0 0,0 0 0 0 0,1 1 0 0 0,0-1-1 0 0,2-13 1 0 0,-1 12 14 0 0,0 0 0 0 0,-1 0-1 0 0,-1-11 1 0 0,-1 3 2 0 0,0 7 0 0 0,1-1 1 0 0,0-21-1 0 0,2 15-18 0 0,1 4-11 0 0,-2-24 0 0 0,0 15 0 0 0,5-46 0 0 0,0-1 0 0 0,-6 53 18 0 0,2 0 0 0 0,0 0 0 0 0,2 1 0 0 0,-1-1 0 0 0,2 0 0 0 0,0 1 0 0 0,9-21 0 0 0,-11 33-41 0 0,-1-1 0 0 0,1 1 1 0 0,-1-1-1 0 0,1 1 0 0 0,-1-1 1 0 0,0-5-1 0 0,0 6 44 0 0,1 0 0 0 0,-1-1 1 0 0,1 1-1 0 0,0 0 0 0 0,0 0 0 0 0,0 0 0 0 0,0 0 1 0 0,6-6-1 0 0,-7 9 0 0 0,0 1 0 0 0,0-1 0 0 0,0 0 0 0 0,0 1 0 0 0,0-1 0 0 0,0 0 1 0 0,0 1-1 0 0,1 0 0 0 0,-1-1 0 0 0,0 1 0 0 0,0 0 0 0 0,2-1 0 0 0,2 0 73 0 0,-3 0 42 0 0,0 2-23 0 0,3 4-151 0 0,0 0-1 0 0,-1 0 0 0 0,0 0 1 0 0,0 0-1 0 0,0 1 1 0 0,3 6-1 0 0,-2-5 89 0 0,-1 1-6 0 0,0 0-1 0 0,-1 1 1 0 0,0-1-1 0 0,0 1 1 0 0,2 12 0 0 0,0-1-101 0 0,5 28-167 0 0,4 9 102 0 0,-11-43 106 0 0,0-1-1 0 0,-1 1 1 0 0,0 24 0 0 0,0-9 1 0 0,0-2 15 0 0,-2-19 0 0 0,0 0 0 0 0,1 0 0 0 0,3 15 0 0 0,3 5 37 0 0,11 35 167 0 0,-8-47 45 0 0,-6-11-299 0 0,-3-3-70 0 0,0-4-122 0 0,11-38 220 0 0,-11 35 22 0 0,1 1 0 0 0,-1-1 0 0 0,0 0 0 0 0,0 0 0 0 0,0 0-1 0 0,-1 0 1 0 0,0 0 0 0 0,0-6 0 0 0,-7-41 48 0 0,2 9 29 0 0,1 12-74 0 0,-1 0 0 0 0,-2 0 0 0 0,-12-37 0 0 0,16 54-3 0 0,0-1 0 0 0,-1-16 0 0 0,0 3 0 0 0,4 27 0 0 0,-4-21 26 0 0,-10-34 1 0 0,9 28-14 0 0,5 24-13 0 0,0 0 0 0 0,-1 0-1 0 0,0 0 1 0 0,0 0 0 0 0,0 0-1 0 0,0 0 1 0 0,-2-4 0 0 0,2 7 0 0 0,1-1-1 0 0,-1 1 1 0 0,1 0 0 0 0,0-1 0 0 0,-1 1 0 0 0,1 0-1 0 0,0-1 1 0 0,0 1 0 0 0,0-1 0 0 0,0 1 0 0 0,0 0-1 0 0,1-2 1 0 0,-1 2 1 0 0,0 0-1 0 0,0 0 1 0 0,0 1-1 0 0,0-1 1 0 0,0 0-1 0 0,0 0 1 0 0,0 1-1 0 0,0-1 1 0 0,0 0-1 0 0,0 0 1 0 0,0 0-1 0 0,0 1 1 0 0,0-1-1 0 0,-1 0 1 0 0,1 1-1 0 0,0-1 1 0 0,-1 0-1 0 0,1 0 1 0 0,0 1-1 0 0,-1-1 0 0 0,1 1 1 0 0,-1-1-1 0 0,1 0 1 0 0,-1 1-1 0 0,1-1 1 0 0,-2 0-1 0 0,0 0 70 0 0,12 29 22 0 0,-8-4-121 0 0,-1 28 0 0 0,-1-40 27 0 0,-2 18 28 0 0,-1-1 1 0 0,-8 35 0 0 0,9-56-18 0 0,0 6-7 0 0,-1-1 1 0 0,-7 20-1 0 0,9-31-4 0 0,-1 3 0 0 0,8 10 22 0 0,-6-13 177 0 0,2-4-327 0 0,-1 0 126 0 0,0 0 0 0 0,0 0 0 0 0,0 0-1 0 0,0 0 1 0 0,0 0 0 0 0,-1 0 0 0 0,1 0-1 0 0,-1-1 1 0 0,1 1 0 0 0,-1 0-1 0 0,0-4 1 0 0,4-12-4 0 0,-1 9 8 0 0,-2 6 0 0 0,0 0 0 0 0,0-1 0 0 0,0 1 0 0 0,1 0 0 0 0,-1-1 0 0 0,1 1 0 0 0,0 0 0 0 0,0 0 0 0 0,0 0 0 0 0,1 0 0 0 0,2-2 0 0 0,6-7 0 0 0,-10 10 0 0 0,1 0 0 0 0,0 0 0 0 0,0 0 0 0 0,0 0 0 0 0,1 0 0 0 0,-1 0 0 0 0,0 1 0 0 0,5-3 0 0 0,14-7 0 0 0,-10 5 0 0 0,-1 1 0 0 0,1 0 0 0 0,17-5 0 0 0,-8 5 0 0 0,27-3 0 0 0,-16 3 0 0 0,-22 3 0 0 0,0 0 0 0 0,14 0 0 0 0,-8 2 0 0 0,0 2 0 0 0,23 3 0 0 0,-11-3 0 0 0,-7-1 0 0 0,177 41 0 0 0,-153-34 0 0 0,13 2 0 0 0,46 9 0 0 0,-71-12 0 0 0,-15-3 0 0 0,0 1 0 0 0,21 8 0 0 0,54 28 0 0 0,-71-33 0 0 0,43 11 0 0 0,-53-15-3 0 0,-9-3 4 0 0,-1 0 0 0 0,1 0 0 0 0,0-1 0 0 0,-1 1 0 0 0,1-1 0 0 0,-1 0 0 0 0,1 1 0 0 0,0-1 0 0 0,-1 0 0 0 0,1 0 0 0 0,0 0 0 0 0,0 0 0 0 0,-1 0 0 0 0,1 0 0 0 0,0-1 0 0 0,-1 1-1 0 0,2-1 1 0 0,55-7 265 0 0,-56 8-266 0 0,-1 1-1 0 0,0-1 1 0 0,0 0 0 0 0,0 0 0 0 0,1 0 0 0 0,-1 0-1 0 0,0-1 1 0 0,0 1 0 0 0,0 0 0 0 0,0 0 0 0 0,1-1 0 0 0,-1 1-1 0 0,0-1 1 0 0,0 1 0 0 0,1-1 0 0 0,-1 0 1 0 0,0 1 0 0 0,0-1-1 0 0,0 1 1 0 0,-1-1 0 0 0,1 1 0 0 0,0 0 0 0 0,0 0 0 0 0,0-1 0 0 0,0 1 0 0 0,0 0-1 0 0,0 0 1 0 0,-1 0 0 0 0,1 0 0 0 0,0 0 0 0 0,0 0 0 0 0,1 0 0 0 0,-1 0 60 0 0,1 0 15 0 0,0-1-29 0 0,-1 0-25 0 0,-3 2-23 0 0,-19 4 10 0 0,12-3-4 0 0,0 1-1 0 0,1 1 0 0 0,-1-1 0 0 0,1 1 0 0 0,0 1 1 0 0,-9 6-1 0 0,-42 36 17 0 0,37-28-18 0 0,5-3-3 0 0,1 1 0 0 0,-15 19 0 0 0,26-30 0 0 0,-25 43 0 0 0,24-40 0 0 0,1-1 0 0 0,0 1 0 0 0,0 0 0 0 0,1 1 0 0 0,0-1 0 0 0,1 1 0 0 0,0-1 0 0 0,-2 18 0 0 0,0 6 0 0 0,1 45 0 0 0,2-28 0 0 0,2 123 0 0 0,-5-19 0 0 0,4-106 0 0 0,-3 28 0 0 0,-1-16 0 0 0,2-27 0 0 0,-6 34 0 0 0,6-42 0 0 0,-2 47 0 0 0,3-20 0 0 0,1-19 0 0 0,-1-8 0 0 0,-3 26 0 0 0,-6 51 0 0 0,3-19 0 0 0,3-42 0 0 0,-3 24 0 0 0,2-30 0 0 0,5-22 0 0 0,-1 0 0 0 0,-1-1 0 0 0,0 1 0 0 0,0-1 0 0 0,-7 14 0 0 0,10-26 0 0 0,0 0 0 0 0,0 0 0 0 0,0 0 1 0 0,0 0-1 0 0,0 0 0 0 0,0-1 0 0 0,0 1 1 0 0,0 0-1 0 0,0 0 0 0 0,0 0 0 0 0,0 0 1 0 0,0 0-1 0 0,0 0 0 0 0,-1-1 0 0 0,1 1 1 0 0,0 0-1 0 0,0 0 0 0 0,0 0 0 0 0,0 0 1 0 0,0 0-1 0 0,0 0 0 0 0,0 0 0 0 0,0 0 0 0 0,0 0 1 0 0,-1 0-1 0 0,1 0 0 0 0,0 0 0 0 0,0-1 1 0 0,0 1-1 0 0,0 0 0 0 0,0 0 0 0 0,0 0 1 0 0,-1 0-1 0 0,1 0 0 0 0,0 0 0 0 0,0 0 1 0 0,0 0-1 0 0,0 0 0 0 0,0 0 0 0 0,0 0 1 0 0,-1 0-1 0 0,1 0 0 0 0,0 0 0 0 0,0 0 1 0 0,0 1-1 0 0,0-1 0 0 0,0 0 0 0 0,0 0 0 0 0,0 0 1 0 0,-1 0-1 0 0,1 0 0 0 0,0 0 0 0 0,0 0 1 0 0,0 0-1 0 0,0 0 0 0 0,0 0 0 0 0,0 0 1 0 0,0 1-1 0 0,0-1 0 0 0,0 0 0 0 0,0 0 1 0 0,0 0-1 0 0,-1 0 0 0 0,-2-13 31 0 0,2 11-24 0 0,-2-15 11 0 0,1 0 1 0 0,1 0-1 0 0,1-35 0 0 0,1 18-8 0 0,11-149-228 0 0,-5 96 108 0 0,16-156-194 0 0,2-30 297 0 0,-14 170 14 0 0,3-28-7 0 0,-6 60 0 0 0,-7 46 0 0 0,-1 22 0 0 0,1 13 0 0 0,4 35 0 0 0,-1 1 0 0 0,-5 68 0 0 0,-1 58 0 0 0,1-53 0 0 0,1 50 0 0 0,-1 49 0 0 0,-3-51 0 0 0,-5 82 0 0 0,3-151 8 0 0,-7 92 54 0 0,0-7 16 0 0,-1 17-26 0 0,9-104 30 0 0,0 7 44 0 0,-8 3-62 0 0,13-94-64 0 0,-1-5 0 0 0,-2-5 0 0 0,-2-8 0 0 0,4 6 0 0 0,-2-3 0 0 0,1-1 0 0 0,-1 1 0 0 0,1 0 0 0 0,0-1 0 0 0,0 1 0 0 0,0-1 0 0 0,0 0 0 0 0,1 1 0 0 0,-2-6 0 0 0,-7-38 0 0 0,6 23 0 0 0,-5-29 0 0 0,-3-68 0 0 0,8-56 0 0 0,3 93 0 0 0,0 12 0 0 0,-9-227 0 0 0,-5 9 0 0 0,-15-177 0 0 0,27 442 0 0 0,-13-176 0 0 0,-3 10 0 0 0,12 139 0 0 0,4 22 0 0 0,3-36 0 0 0,-2-8 0 0 0,1 34 0 0 0,-3-16 0 0 0,2 43 0 0 0,2 13-1 0 0,0-1 1 0 0,-1 1 0 0 0,1 0 0 0 0,0 0-1 0 0,0 0 1 0 0,0 0 0 0 0,0-1 0 0 0,0 1-1 0 0,0 0 1 0 0,0 0 0 0 0,0 0 0 0 0,0 0-1 0 0,0 0 1 0 0,1-1 0 0 0,-1 1 0 0 0,0 0-1 0 0,0 0 1 0 0,0 0 0 0 0,0 0 0 0 0,0 0-1 0 0,0-1 1 0 0,0 1 0 0 0,0 0 0 0 0,0 0-1 0 0,0 0 1 0 0,0 0 0 0 0,1 0 0 0 0,-1 0-1 0 0,0 0 1 0 0,0 0 0 0 0,0-1 0 0 0,0 1-1 0 0,0 0 1 0 0,0 0 0 0 0,1 0 0 0 0,-1 0-1 0 0,0 0 1 0 0,0 0 0 0 0,0 0 0 0 0,0 0-1 0 0,1 0 1 0 0,0 2-6 0 0,0 0-1 0 0,0 0 1 0 0,0 1-1 0 0,0-1 1 0 0,-1 0-1 0 0,1 0 1 0 0,-1 1-1 0 0,1 3 0 0 0,0 0-1 0 0,10 41-30 0 0,11 70-54 0 0,-3 10 65 0 0,5 52-18 0 0,-17 29 45 0 0,2 137 0 0 0,-8-149-3 0 0,-3 69 16 0 0,-1-43 70 0 0,2-44-8 0 0,3-68-27 0 0,-1 16-16 0 0,-3-105-30 0 0,0 5 24 0 0,2 41-1 0 0,2-54-19 0 0,-1 2-5 0 0,0-1 0 0 0,0 1 0 0 0,-2 0 0 0 0,-3 24 0 0 0,3-25 1 0 0,-1 0 1 0 0,2 16 0 0 0,0-26 1 0 0,0-2 96 0 0,-1-4-143 0 0,-4-17 30 0 0,0 0-1 0 0,-3-27 1 0 0,-11-163 153 0 0,12 120-89 0 0,-7-411-39 0 0,14 494-12 0 0,-9-174 0 0 0,-1-3 0 0 0,2-92 29 0 0,2 115 12 0 0,6-72 85 0 0,-4 134-111 0 0,1 67 13 0 0,2-34 1 0 0,3 13-23 0 0,-5-53 0 0 0,2 78 7 0 0,4-45-1 0 0,0 7 16 0 0,-1 29-17 0 0,-1 29-11 0 0,0 0 0 0 0,-1 0 0 0 0,0 0 0 0 0,0 0 0 0 0,-1 0 0 0 0,1 0 0 0 0,-1 0 0 0 0,-1 0 0 0 0,-3-10 0 0 0,0-4 0 0 0,4 18 0 0 0,0-1 0 0 0,0 1 0 0 0,0-1 0 0 0,0 1 0 0 0,0-1 0 0 0,-1 1 0 0 0,1-1 0 0 0,-1 1 0 0 0,0 0 0 0 0,0 0 0 0 0,-1 0 0 0 0,1 0 0 0 0,0 0 0 0 0,-1 1 0 0 0,-4-4 0 0 0,-2-1 0 0 0,8 7 0 0 0,0 0 0 0 0,0 0 0 0 0,0 0 0 0 0,0-1 0 0 0,0 1 0 0 0,0 0 0 0 0,0 0 0 0 0,0 0 0 0 0,0 1 0 0 0,0-1 0 0 0,0 0 0 0 0,-1 0 0 0 0,-15 7 0 0 0,1 1 0 0 0,14-4 0 0 0,0 0 0 0 0,-13 5 0 0 0,12-7 0 0 0,-1 0 0 0 0,-13 2 0 0 0,16-3 0 0 0,0-1 0 0 0,-1 0 0 0 0,1 0 0 0 0,0 0 0 0 0,0 0 0 0 0,0 0 0 0 0,0 0 0 0 0,0 0 0 0 0,0 0 0 0 0,0 0 0 0 0,-2-1 0 0 0,-20-4 0 0 0,21 5 6 0 0,-1-1 0 0 0,1 1 0 0 0,0-1 0 0 0,0 0 0 0 0,0 0 0 0 0,0 0 0 0 0,-1-1 0 0 0,1 1 0 0 0,1 0 0 0 0,-1-1 0 0 0,0 1 0 0 0,0-1 1 0 0,0 0-1 0 0,1 1 0 0 0,-1-1 0 0 0,1 0 0 0 0,0 0 0 0 0,-2-3 0 0 0,-3-5 52 0 0,1-1 1 0 0,-6-17-1 0 0,4 9-92 0 0,-16-38-46 0 0,19 48 73 0 0,1-1 1 0 0,-4-16-1 0 0,5 19 8 0 0,0-1-1 0 0,0 0 1 0 0,0 1-1 0 0,-1 0 1 0 0,0-1-1 0 0,-6-8 1 0 0,-8-12 41 0 0,-17-35 0 0 0,2 2 2 0 0,21 45-44 0 0,9 13 0 0 0,-1-1 0 0 0,0 0 0 0 0,1 0 0 0 0,-3-6 0 0 0,4 8 0 0 0,-1-1 0 0 0,1 1 0 0 0,-1 0 0 0 0,1 0 0 0 0,-1 0 0 0 0,0 0 0 0 0,-3-3 0 0 0,2 2 0 0 0,1 0 0 0 0,-1 1 0 0 0,1-1 0 0 0,0 0 0 0 0,-2-3 0 0 0,-5-8 0 0 0,-19-25 0 0 0,13 25 0 0 0,11 12 0 0 0,-4-4 0 0 0,8 5 0 0 0,1-3 0 0 0,-12-9 0 0 0,-1 9 0 0 0,10 3-11 0 0,0 0 0 0 0,0 0 0 0 0,1-1 0 0 0,-1 1 0 0 0,0 0 0 0 0,1-1 0 0 0,0 1 0 0 0,-1-1 0 0 0,1 1 0 0 0,0-1 0 0 0,-1 1 0 0 0,1-1 0 0 0,0 0 0 0 0,0 0 0 0 0,0 0 0 0 0,1 0 0 0 0,-2-3 0 0 0,0-1-71 0 0,1 2 108 0 0,0 4 74 0 0,-3-3-25 0 0,1-2-74 0 0,2 2-66 0 0,1 1-7 0 0,0-4 28 0 0,13 14 87 0 0,-5 3-43 0 0,2 13 0 0 0,-9-23-3 0 0,0 1 1 0 0,0-1 0 0 0,0 1-1 0 0,0-1 1 0 0,0 1 0 0 0,-1-1 0 0 0,1 1-1 0 0,-1-1 1 0 0,1 1 0 0 0,-1 0-1 0 0,1 2 1 0 0,0 1-24 0 0,10 22 15 0 0,5 9 12 0 0,-5-7 28 0 0,-10-24-22 0 0,0 0 0 0 0,1-1 0 0 0,0 1 0 0 0,4 7 0 0 0,-4-7-7 0 0,1 0 0 0 0,-1-1 0 0 0,0 1 0 0 0,1 9 0 0 0,7 13 0 0 0,-2-12 0 0 0,-2 1 0 0 0,0 0 0 0 0,5 21 0 0 0,1 3 0 0 0,27 83 60 0 0,-12-15 32 0 0,29 50-92 0 0,-24-71 0 0 0,-14-17 0 0 0,13 40 0 0 0,-17-59 0 0 0,-5-11 22 0 0,6 52-1 0 0,-3-13 0 0 0,-1 26-21 0 0,-8-85 0 0 0,0-1 0 0 0,-1 1 0 0 0,-2 34 0 0 0,0-33-1 0 0,3 26 1 0 0,-1-25 6 0 0,-2 26-1 0 0,0-35 6 0 0,1-1-1 0 0,3 25 0 0 0,-2-27-6 0 0,-1 1 0 0 0,0-1-1 0 0,0 1 1 0 0,-1 0 0 0 0,-2 16 0 0 0,1-13 59 0 0,0 1 0 0 0,1-1 1 0 0,3 25-1 0 0,1 16 132 0 0,-2-4-113 0 0,0-35-70 0 0,-1 0 1 0 0,-1-1-1 0 0,-1 1 0 0 0,-2 16 1 0 0,1-20-42 0 0,1 1 0 0 0,0 17 0 0 0,-1 19-83 0 0,0-31 72 0 0,1 0-1 0 0,1 1 1 0 0,2 24 0 0 0,-4-6 25 0 0,1-30 8 0 0,1 0 1 0 0,-1 0 0 0 0,1-1-1 0 0,0 1 1 0 0,2 8-1 0 0,0-3-1 0 0,0-3 7 0 0,0-1 0 0 0,0 18 1 0 0,-1-9 0 0 0,5 30 0 0 0,-3-30 0 0 0,1 28 0 0 0,-4-36 29 0 0,1 1 0 0 0,1-1 0 0 0,0 0 0 0 0,0 0 1 0 0,4 10-1 0 0,-3-9 31 0 0,0 0 0 0 0,0 1-1 0 0,1 14 1 0 0,-2 1-107 0 0,1-1-1 0 0,1 0 0 0 0,11 37 1 0 0,-11-43 58 0 0,0-1-1 0 0,2 22 1 0 0,-2-8 10 0 0,2 9-12 0 0,-1 73-1 0 0,-5-105-12 0 0,1 1 0 0 0,1-1 0 0 0,3 13-1 0 0,-3-12 9 0 0,0 0-1 0 0,0 0 0 0 0,0 15 0 0 0,5 85 51 0 0,-6-90-54 0 0,4 25 0 0 0,-2-25 0 0 0,0 27 0 0 0,3 70 75 0 0,-3-68-19 0 0,-3 73 1 0 0,0-106-61 0 0,0 1 0 0 0,2 16 1 0 0,0-15-25 0 0,-1 27 1 0 0,-1-36 25 0 0,0 0-1 0 0,1-1 1 0 0,2 11-1 0 0,-2-12 16 0 0,0 1-1 0 0,0-1 1 0 0,-1 1 0 0 0,-1 13 0 0 0,-1-4 18 0 0,1-10-22 0 0,-1 0-1 0 0,2 0 1 0 0,-1 0 0 0 0,2 14-1 0 0,7 80 46 0 0,0-49-6 0 0,-5-37-16 0 0,0-1 0 0 0,0 26 0 0 0,-2-27-15 0 0,0 0 1 0 0,1 1 0 0 0,4 14-1 0 0,4 24-7 0 0,-3-6-11 0 0,-5-37 10 0 0,0 1 0 0 0,-1 0 0 0 0,0 0 0 0 0,0-1 0 0 0,-2 13 0 0 0,1-15-6 0 0,0-1 0 0 0,0 1-1 0 0,1 0 1 0 0,0-1 0 0 0,2 9 0 0 0,-1-7 12 0 0,0 0 0 0 0,-1 0 0 0 0,0 8 0 0 0,0 15 24 0 0,5 35 0 0 0,-3 8-39 0 0,-2-19 0 0 0,2 79 0 0 0,13 60 0 0 0,-8-141 0 0 0,-5-37 0 0 0,0 0 0 0 0,0 26 0 0 0,7 142 0 0 0,-5-108 41 0 0,-2-26-18 0 0,2 117-13 0 0,3-75 60 0 0,-8-84-48 0 0,1 1 0 0 0,-2-1 0 0 0,0 13 0 0 0,-1 16 50 0 0,10 18-56 0 0,-8-29-16 0 0,6 33 0 0 0,-2-13 0 0 0,-3-27 0 0 0,7 33 0 0 0,-7-41 9 0 0,1 0 1 0 0,-2 0-1 0 0,0 18 1 0 0,1 18 16 0 0,7 37 22 0 0,-4 94 0 0 0,-11-86-115 0 0,3-49 46 0 0,4-33 21 0 0,0 0 0 0 0,2 13 0 0 0,-1-14 0 0 0,-1 1 0 0 0,0 13 0 0 0,-1-8 0 0 0,0 0 0 0 0,1 0 0 0 0,3 28 0 0 0,-1-27 0 0 0,-1 0 0 0 0,-2 32 0 0 0,-1-9 0 0 0,3-5 32 0 0,7 49 0 0 0,-3-2-32 0 0,-4-68 0 0 0,0 0 0 0 0,0 0 0 0 0,-2 15 0 0 0,0-17 0 0 0,0 1 0 0 0,2 0 0 0 0,-1 0 0 0 0,4 15 0 0 0,-1-8 19 0 0,2 30 1 0 0,0 0 5 0 0,1-7-48 0 0,6 30-2 0 0,-11-62 62 0 0,1-1 0 0 0,-2 0 0 0 0,1 16 1 0 0,0 14 62 0 0,1-28-97 0 0,5 41 46 0 0,1 64-1 0 0,3 1 72 0 0,-11-102-116 0 0,2 0 0 0 0,3 16 0 0 0,-3-17-5 0 0,0 0 1 0 0,0 14 0 0 0,1 40 0 0 0,0 19 0 0 0,-2-1 40 0 0,0-27-16 0 0,4 75-24 0 0,1 19 0 0 0,-5-82 32 0 0,16 93 0 0 0,-11-87 2 0 0,-3-25 5 0 0,-2-46-32 0 0,11 81 150 0 0,-9-71-138 0 0,-1 0 1 0 0,-1 1-1 0 0,-1 19 0 0 0,2 14 147 0 0,-3 6-187 0 0,0-41 0 0 0,1-1 0 0 0,0 0 0 0 0,3 20 1 0 0,-2-23 6 0 0,0 0 1 0 0,-1 1 0 0 0,-2 13-1 0 0,1 4-4 0 0,1-7 18 0 0,-1-14 0 0 0,1 0 0 0 0,0 0 0 0 0,2 11 0 0 0,-1-11 9 0 0,-1-1 0 0 0,1 1 0 0 0,-1 0 0 0 0,0 0 0 0 0,-1 0 0 0 0,-3 13 1 0 0,4-16-10 0 0,-1 1 0 0 0,1-1 0 0 0,0 0 0 0 0,0 0 0 0 0,1 8 0 0 0,0-8 0 0 0,0 0 0 0 0,-1 0 0 0 0,0-1 0 0 0,0 1 0 0 0,-1 6 0 0 0,-15 99 64 0 0,12-77-19 0 0,4-25-24 0 0,-1-1 1 0 0,0 1-1 0 0,-1-1 0 0 0,-2 11 1 0 0,3-14-15 0 0,0-1 1 0 0,0 0-1 0 0,1 0 1 0 0,0 0-1 0 0,0 1 1 0 0,0-1-1 0 0,0 0 1 0 0,1 6-1 0 0,-1 15 32 0 0,-13 70 15 0 0,10-42-54 0 0,1-42 0 0 0,1-7 0 0 0,0-1 0 0 0,0 1 0 0 0,1-1 0 0 0,0 1 0 0 0,-1 0 0 0 0,1-1 0 0 0,0 1 0 0 0,0 4 0 0 0,1 0 10 0 0,0 0 1 0 0,-1 0 0 0 0,0 0-1 0 0,0 0 1 0 0,-2 9 0 0 0,2-12-5 0 0,0-1 0 0 0,0 0 1 0 0,0 0-1 0 0,0 0 1 0 0,2 6-1 0 0,-1-6 4 0 0,-1 0-1 0 0,1 0 1 0 0,-1 0-1 0 0,0 0 1 0 0,0 6 0 0 0,-1 2 26 0 0,0 0 1 0 0,2 22 0 0 0,1-3-3 0 0,6 18 30 0 0,-7-30-54 0 0,1 0 1 0 0,4 20-1 0 0,-2-20 1 0 0,-2 0 0 0 0,1 22 0 0 0,-2-36-11 0 0,-1 0 0 0 0,1 0 0 0 0,0 0 0 0 0,0 0 0 0 0,2 6 0 0 0,-1-6 0 0 0,-1 0 0 0 0,0 0 0 0 0,0 0 0 0 0,0 1 0 0 0,0 6 0 0 0,0 11 19 0 0,0-15-8 0 0,-1 0 0 0 0,0 0 0 0 0,-1 10 1 0 0,0-15-9 0 0,1 1 1 0 0,0-1 0 0 0,0 1-1 0 0,0 0 1 0 0,0-1 0 0 0,1 1-1 0 0,-1 0 1 0 0,2 3 0 0 0,-1-3-1 0 0,-1 0 1 0 0,1-1 0 0 0,-1 1 0 0 0,1 0 0 0 0,-1 0 0 0 0,0 0 0 0 0,-1 4 0 0 0,1 1 14 0 0,0 1 0 0 0,1-1 1 0 0,-1 1-1 0 0,2-1 1 0 0,1 10-1 0 0,0-6 9 0 0,-1 0 0 0 0,0 16 1 0 0,-1-11 4 0 0,4 23 0 0 0,-3-30-32 0 0,-1-8 0 0 0,-1-1 0 0 0,1 1 0 0 0,-1-1 0 0 0,0 1 0 0 0,0 0 0 0 0,0-1 0 0 0,1 1 0 0 0,-2 0 0 0 0,1-1 0 0 0,0 4 0 0 0,-1-3 24 0 0,1 1 0 0 0,1 0-1 0 0,-1-1 1 0 0,0 1 0 0 0,0 0 0 0 0,1-1 0 0 0,1 5 0 0 0,0 1 41 0 0,2 19-10 0 0,-4-25-50 0 0,1-1 0 0 0,-1 1 0 0 0,0-1 0 0 0,0 1 0 0 0,1-1 0 0 0,-1 1 0 0 0,1-1-1 0 0,-1 0 1 0 0,1 1 0 0 0,-1-1 0 0 0,1 0 0 0 0,0 1 0 0 0,0-1 0 0 0,0 0 0 0 0,-1 0 0 0 0,1 0 0 0 0,3 2 0 0 0,-3-1-5 0 0,0 0 0 0 0,0 0 0 0 0,0 0 0 0 0,0 0 0 0 0,0 0 0 0 0,0 0 0 0 0,-1 0 0 0 0,1 1 0 0 0,-1-1 0 0 0,1 2 0 0 0,4 14 0 0 0,-3-15 8 0 0,1 15 37 0 0,0-4-34 0 0,-2-12-10 0 0,-1 0 0 0 0,1 0 0 0 0,-1 0 0 0 0,0 0 0 0 0,0 0 0 0 0,0 0 0 0 0,0 0-1 0 0,0 1 1 0 0,0-1 0 0 0,-1 3 0 0 0,1-3 3 0 0,0-1-1 0 0,-1 1 1 0 0,1 0-1 0 0,0 0 1 0 0,1 0-1 0 0,-1-1 1 0 0,0 1-1 0 0,0 0 1 0 0,2 2-1 0 0,-2-2-1 0 0,1 0 0 0 0,-1 0 0 0 0,0 0 0 0 0,1 0 0 0 0,-1 0 0 0 0,0 0 0 0 0,0 0 1 0 0,-1 3-1 0 0,0-1-3 0 0,1-3 1 0 0,0 0 1 0 0,0-1-1 0 0,0 1 1 0 0,-1 0-1 0 0,1-1 1 0 0,0 1-1 0 0,0 0 1 0 0,0 0-1 0 0,0-1 1 0 0,0 1-1 0 0,0 0 1 0 0,0 0 0 0 0,1-1-1 0 0,-1 1 1 0 0,0 0-1 0 0,0-1 1 0 0,0 1-1 0 0,1 0 1 0 0,-1-1-1 0 0,0 1 1 0 0,1 0-1 0 0,1 2 6 0 0,-1 0-1 0 0,0 0 0 0 0,0 1 0 0 0,-1-1 1 0 0,1 0-1 0 0,0 0 0 0 0,-1 0 0 0 0,0 1 1 0 0,0 5-1 0 0,1 10 6 0 0,0-13-2 0 0,-1 0 0 0 0,0 0 0 0 0,-1 12 0 0 0,1-12-5 0 0,-1-1 1 0 0,1 1-1 0 0,1 10 1 0 0,-3 4-5 0 0,2-19 1 0 0,0 0-1 0 0,0 0 1 0 0,0 1 0 0 0,0-1 0 0 0,0 0 0 0 0,0 0 0 0 0,0 0 0 0 0,0 0 0 0 0,0 1 0 0 0,1-1 0 0 0,-1 0 0 0 0,0 0 0 0 0,1 0 0 0 0,-1 0-1 0 0,2 2 1 0 0,0 3 23 0 0,0 19 11 0 0,-1-22 30 0 0,6 7-53 0 0,-6-6 2 0 0,3 7 48 0 0,-4-5-7 0 0,-2-4-58 0 0,1 15 15 0 0,0-14 31 0 0,-2 6-22 0 0,7-40 33 0 0,19-53-54 0 0,-11 38 0 0 0,-6 24-13 0 0,31-126-278 0 0,-34 133 274 0 0,2 0 0 0 0,7-18 0 0 0,7-21 4 0 0,7-41 13 0 0,12-45 0 0 0,35-191-130 0 0,-59 242-133 0 0,0 0 8 0 0,-4 52 218 0 0,-4 14 39 0 0,4-30 1 0 0,1-62-3 0 0,15-135 0 0 0,-20 183 0 0 0,1-55 0 0 0,-4 12-43 0 0,0-36-45 0 0,-1 24 32 0 0,0 35 35 0 0,-2 80 21 0 0,-4-330-83 0 0,6 239 51 0 0,-1-12 11 0 0,-6 56 21 0 0,-2-34 0 0 0,-5-94 0 0 0,1 21 0 0 0,-27-332-64 0 0,17 286 74 0 0,19 36 30 0 0,3 46-26 0 0,-21-106-52 0 0,4 51 12 0 0,-7-91-38 0 0,5 59 65 0 0,12 159 8 0 0,-4-39 31 0 0,-7-94 38 0 0,11 73-81 0 0,0-62 16 0 0,-5 43 29 0 0,3 50-30 0 0,6 57-12 0 0,-10-334 64 0 0,11 234-67 0 0,3-38 18 0 0,0 10 67 0 0,0 11-24 0 0,12-137-58 0 0,-12 165 2 0 0,4-33-16 0 0,-1-13-101 0 0,-4 54 66 0 0,0 0 20 0 0,2-31-14 0 0,3-3 43 0 0,-4 54 0 0 0,0 5 2 0 0,5-64-18 0 0,5-47-127 0 0,-5 40 193 0 0,1 36-85 0 0,2-31 3 0 0,2 26 86 0 0,-9 71-54 0 0,-3 32 0 0 0,4-32 0 0 0,4-6-25 0 0,-6 35 3 0 0,1 0 0 0 0,6-23 0 0 0,-6 34 5 0 0,0-1 0 0 0,-1 1 0 0 0,0-1-1 0 0,-1 0 1 0 0,-1 0 0 0 0,0-22 0 0 0,-2-12-26 0 0,3-1 0 0 0,7-50-1 0 0,-3 45-105 0 0,1-54-125 0 0,2 36 467 0 0,-8 63-187 0 0,-1-6-39 0 0,1-1 0 0 0,1 0-1 0 0,0 1 1 0 0,0-1 0 0 0,2 1 0 0 0,5-21-1 0 0,-4 21-50 0 0,-1 1-1 0 0,-1 0 1 0 0,0-1 0 0 0,-1 0-1 0 0,1-23 1 0 0,-1 7-178 0 0,-1 15 195 0 0,0-1-1 0 0,-2-20 1 0 0,-2 23 67 0 0,0-2 0 0 0,-1-24-22 0 0,5 32-23 0 0,-1 1-1 0 0,0-1 1 0 0,0 0-1 0 0,0 1 1 0 0,-1-1-1 0 0,0 1 1 0 0,-3-7-1 0 0,-2-6 5 0 0,5-15-12 0 0,-1 24 53 0 0,2 7 0 0 0,1 0 0 0 0,-1-1 0 0 0,1 1 0 0 0,-1 0 0 0 0,1 0 0 0 0,0-1 0 0 0,-1 1 0 0 0,1 0 0 0 0,0-1 0 0 0,0 1 0 0 0,0 0 0 0 0,0 0 0 0 0,0-1 0 0 0,0 1 0 0 0,0 0 0 0 0,1-1 0 0 0,0-1 0 0 0,-1 1-4 0 0,0 0 0 0 0,-1 0 0 0 0,1 0 0 0 0,0-1 0 0 0,0 1 0 0 0,-1 0 0 0 0,0 0 0 0 0,1 0 0 0 0,-1 0 0 0 0,0 0 0 0 0,0 0 1 0 0,0 0-1 0 0,-2-3 0 0 0,-1-4-5 0 0,-13-11-94 0 0,4-41-250 0 0,6 21 418 0 0,6 36-70 0 0,0 0-10 0 0,0 0 0 0 0,0 0 0 0 0,0 0 0 0 0,0 0 0 0 0,1 1 0 0 0,0-1 0 0 0,0 0 0 0 0,0 0 0 0 0,0 0 0 0 0,0 0 0 0 0,2-5 0 0 0,-1 8 10 0 0,-1 0 0 0 0,0 0 0 0 0,1 1 0 0 0,-1-1 0 0 0,0 0 1 0 0,1 0-1 0 0,-1 0 0 0 0,0 1 0 0 0,0-1 0 0 0,0 0 0 0 0,0 0 0 0 0,0 0 1 0 0,0 0-1 0 0,0 0 0 0 0,0 1 0 0 0,0-1 0 0 0,0 0 0 0 0,0 0 0 0 0,-1 0 1 0 0,1 0-1 0 0,0 1 0 0 0,-1-2 0 0 0,-2-11-65 0 0,4 7 49 0 0,-1 6 19 0 0,0 0-1 0 0,0 0 0 0 0,0 0 1 0 0,1 1-1 0 0,-1-1 1 0 0,0 0-1 0 0,0 0 1 0 0,0 0-1 0 0,0 0 1 0 0,0 0-1 0 0,0 0 1 0 0,0 1-1 0 0,1-1 1 0 0,-1 0-1 0 0,0 0 1 0 0,0 0-1 0 0,0 0 0 0 0,0 0 1 0 0,0 0-1 0 0,1 0 1 0 0,-1 0-1 0 0,0 1 1 0 0,0-1-1 0 0,0 0 1 0 0,0 0-1 0 0,1 0 1 0 0,-1 0-1 0 0,0 0 1 0 0,0 0-1 0 0,0 0 1 0 0,0 0-1 0 0,1 0 1 0 0,-1 0-1 0 0,0 0 0 0 0,0 0 1 0 0,0 0-1 0 0,0 0 1 0 0,1-1-1 0 0,-1 1 1 0 0,0 0-1 0 0,0 0 1 0 0,0 0-1 0 0,0 0 1 0 0,0 0-1 0 0,1 0 1 0 0,-1 0-1 0 0,0 0 1 0 0,0 0-1 0 0,0-1 0 0 0,0 1 1 0 0,0 0-1 0 0,0 0 1 0 0,1 0-1 0 0,-1 0 1 0 0,0 0-1 0 0,0-1 1 0 0,0 1-1 0 0,0 0 1 0 0,0 0-1 0 0,0 0 1 0 0,0 0-1 0 0,0-1 1 0 0,0 1-1 0 0,3 17-199 0 0,-2-14 185 0 0,1 2 17 0 0,-2-4 0 0 0,1 1 0 0 0,-1-1 0 0 0,1 1 0 0 0,-1-1 0 0 0,0 1 0 0 0,1-1 0 0 0,-1 1 0 0 0,0 0 0 0 0,0-1 0 0 0,0 1 0 0 0,0-1 0 0 0,-1 4 0 0 0,-4 88-238 0 0,5-65 225 0 0,1-12 0 0 0,-1-1 0 0 0,0 1 1 0 0,-1-1-1 0 0,-4 16 0 0 0,-14 65-64 0 0,15-78 38 0 0,-3 27 0 0 0,5-28-11 0 0,-6 25 0 0 0,5-28 29 0 0,0-1-1 0 0,0 17 0 0 0,-2 12 1 0 0,2-26 21 0 0,-17 80 0 0 0,16-77 1 0 0,-2 22 1 0 0,-2 12-17 0 0,5-36-4 0 0,-2 24-1 0 0,3-23 10 0 0,-5 25-1 0 0,5-31 11 0 0,0-1 0 0 0,0 16 0 0 0,2-15 0 0 0,-1 0 0 0 0,-4 18 0 0 0,0-12-16 0 0,1-1 0 0 0,1 1 0 0 0,-2 33 0 0 0,4-35 16 0 0,-5 31 0 0 0,0-4 0 0 0,-6 41 0 0 0,0 3 0 0 0,7-24 0 0 0,-2 44 0 0 0,1-29 0 0 0,1-29 0 0 0,-4 48-27 0 0,0 19-10 0 0,-5 49 37 0 0,-10 65 0 0 0,13-141 0 0 0,-8 68 0 0 0,15-127 0 0 0,-1 9 0 0 0,2-13 0 0 0,2-23 0 0 0,1 1 0 0 0,-1-1 0 0 0,1 1 0 0 0,0 0 0 0 0,0-1 0 0 0,0 1 0 0 0,1 3 0 0 0,-3-17 0 0 0,2 0 0 0 0,-1 0 0 0 0,2-1 0 0 0,1-15 0 0 0,12-97-64 0 0,0 17 64 0 0,-7 41 0 0 0,-4-12 0 0 0,0 5 0 0 0,14-171 0 0 0,-17 156 0 0 0,0-3 0 0 0,1 74 0 0 0,-3-23 0 0 0,0 24 0 0 0,2-24 0 0 0,1 30 0 0 0,0-5 0 0 0,0 0 0 0 0,-1 0 0 0 0,0 0 0 0 0,-4-19 0 0 0,1 2 0 0 0,3 23 0 0 0,-1-1 0 0 0,0 1 0 0 0,-2-8 0 0 0,-2 3 0 0 0,12 30-22 0 0,0 1 1 0 0,6 21 0 0 0,-12-35 21 0 0,7 29 0 0 0,-2 1 0 0 0,3 36 0 0 0,-8-55 0 0 0,6 25 0 0 0,-3-24 0 0 0,1 22 0 0 0,8 86 0 0 0,-4-28 0 0 0,-3-13 0 0 0,2 37 3 0 0,-3-30-20 0 0,1 56-102 0 0,-4-81 92 0 0,-3-2 27 0 0,1 24 0 0 0,12 236 0 0 0,-12-308 0 0 0,3 128 0 0 0,-1-72 0 0 0,1 9 0 0 0,0-37 30 0 0,-5 63 0 0 0,4-28 17 0 0,-1-3-18 0 0,-1 74-29 0 0,0-130 0 0 0,-1 0 0 0 0,-4 24 0 0 0,-1 15 0 0 0,5-16 0 0 0,-3 48 0 0 0,-1 3 0 0 0,1-11 0 0 0,-5 80 0 0 0,4-5 133 0 0,2-49-72 0 0,3-57-22 0 0,-6 50 0 0 0,-3-18 15 0 0,-4 31 74 0 0,3 3 122 0 0,0-51-107 0 0,-8 92-57 0 0,2-57 14 0 0,15-93-96 0 0,-1 6 17 0 0,1-1 1 0 0,0 23-1 0 0,0 15-6 0 0,-9 22 44 0 0,1-11-53 0 0,0 70-1 0 0,5-78 44 0 0,2-34-15 0 0,0 27 1 0 0,5 158 221 0 0,1-21-256 0 0,-3-158 11 0 0,-5 31 0 0 0,0 9 20 0 0,5-19-19 0 0,-2 49-13 0 0,-6 181 90 0 0,5-71-10 0 0,-7 176 113 0 0,-1-83-59 0 0,6-117-62 0 0,6-50-59 0 0,-1-37-12 0 0,2 19 0 0 0,-1 58 0 0 0,-6-110 12 0 0,1-16 14 0 0,3 65 0 0 0,7 40 46 0 0,-1-30 51 0 0,-1-33-33 0 0,-1-28-77 0 0,0 22-15 0 0,-3-47 2 0 0,11 59 0 0 0,-7-37 30 0 0,1 4 4 0 0,-1-35-17 0 0,-1 0 1 0 0,0 31 0 0 0,-3-42 8 0 0,4 25-1 0 0,-3-25 18 0 0,2 25-1 0 0,1 69 65 0 0,13 49 74 0 0,-10-48-49 0 0,-5-56-93 0 0,1-14-39 0 0,0 18 0 0 0,-9 3 0 0 0,7-36 17 0 0,-1-21-11 0 0,0-1 0 0 0,-1 1 0 0 0,0-1 0 0 0,0 1 0 0 0,0 5 0 0 0,-1-6-2 0 0,1 1 10 0 0,-1-1 0 0 0,0 1 0 0 0,1-1 0 0 0,0 1 0 0 0,0-1 0 0 0,0 1 0 0 0,0 0 0 0 0,1-1 1 0 0,-1 1-1 0 0,3 5 0 0 0,-3-6 23 0 0,1 0 0 0 0,-1 0 0 0 0,1 0 0 0 0,-1 0 0 0 0,0 0 0 0 0,0 0 0 0 0,0 0 0 0 0,-1 5 0 0 0,0 4 6 0 0,1-11-46 0 0,0-1 1 0 0,0 0 0 0 0,0 0 0 0 0,0 0 0 0 0,0 1-1 0 0,0-1 1 0 0,0 0 0 0 0,0 0 0 0 0,0 0 0 0 0,0 1 0 0 0,0-1-1 0 0,0 0 1 0 0,0 0 0 0 0,0 0 0 0 0,0 1 0 0 0,0-1-1 0 0,0 0 1 0 0,0 0 0 0 0,0 1 0 0 0,0-1 0 0 0,0 0-1 0 0,0 0 1 0 0,-1 0 0 0 0,1 0 0 0 0,0 1 0 0 0,0-1-1 0 0,0 0 1 0 0,0 0 0 0 0,0 0 0 0 0,-1 0 0 0 0,1 0-1 0 0,0 1 1 0 0,0-1 0 0 0,0 0 0 0 0,0 0 0 0 0,-1 0 0 0 0,1 0-1 0 0,0 0 1 0 0,0 0 0 0 0,-1 0 0 0 0,-2 3-12 0 0,1 11-60 0 0,2-12 204 0 0,0-13-98 0 0,0 5-35 0 0,0 0 0 0 0,1 0 0 0 0,-1 0 0 0 0,1 0 0 0 0,1 0 1 0 0,-1 0-1 0 0,3-6 0 0 0,1-32-50 0 0,-3 37 39 0 0,0 1 1 0 0,-1-1 0 0 0,0 0-1 0 0,0 0 1 0 0,0-12 0 0 0,0 14 13 0 0,-1 0 0 0 0,1-1 0 0 0,0 1 0 0 0,0 0 0 0 0,1 0 0 0 0,2-6 0 0 0,-2 4 0 0 0,1 1 0 0 0,-2-1 0 0 0,2-8 0 0 0,6-15 0 0 0,-1-1 0 0 0,6-49-99 0 0,-8 37-9 0 0,-5 30 79 0 0,1 1 0 0 0,3-13 0 0 0,1 3 70 0 0,-1-1 0 0 0,-1 0 0 0 0,0-26 0 0 0,-2 31-20 0 0,1 0-1 0 0,6-23 1 0 0,3-12-9 0 0,-8 26-16 0 0,15-79-95 0 0,-13 76-14 0 0,4-58 0 0 0,-4 15 134 0 0,0-13 126 0 0,0 6-50 0 0,6-93-441 0 0,-6 78 200 0 0,-3 60 117 0 0,-3-68 0 0 0,-1-5 16 0 0,1 28 12 0 0,-1 45-2 0 0,-1-60-13 0 0,-9-144-96 0 0,0 88 67 0 0,10 124 42 0 0,-25-438-62 0 0,11 236 63 0 0,2 17 0 0 0,-10-96-83 0 0,17 225 57 0 0,-7-61-1 0 0,-2-42 58 0 0,-2-8 2 0 0,9 73-33 0 0,2 28 0 0 0,-26-267-60 0 0,23 230 45 0 0,0-11 84 0 0,1-6-54 0 0,3 26-16 0 0,-1 8 1 0 0,-2-36 0 0 0,-33-273 0 0 0,11 196 0 0 0,16 130 0 0 0,-29-190-11 0 0,13 37-42 0 0,29 227 53 0 0,0-22 0 0 0,0-21 0 0 0,-2 39 0 0 0,2 0 0 0 0,3-46 0 0 0,-2 59 0 0 0,1 0 0 0 0,-4-21 0 0 0,2 21 0 0 0,0 0 0 0 0,1-21 0 0 0,5 4 0 0 0,-3 20 0 0 0,0 0 0 0 0,0-15 0 0 0,-2-1 0 0 0,1 1 0 0 0,5-32 0 0 0,2-7 0 0 0,1-2 0 0 0,5-31 0 0 0,-11 80-11 0 0,-1 8-12 0 0,0-1 0 0 0,5-14 0 0 0,-7 23 18 0 0,1 0 1 0 0,-1 0-1 0 0,0 0 1 0 0,0 0-1 0 0,0 1 1 0 0,0-1-1 0 0,1 0 1 0 0,-1 0-1 0 0,0 0 1 0 0,0 0-1 0 0,-1 0 1 0 0,1 0-1 0 0,0-1 1 0 0,0 1-3 0 0,-1-1 0 0 0,1 1 0 0 0,0 0 0 0 0,0-1 0 0 0,0 1-1 0 0,0-1 1 0 0,1 1 0 0 0,-1-1 0 0 0,0 1 0 0 0,0-1 0 0 0,1 1 0 0 0,-1 0 0 0 0,1-1 0 0 0,0 1 0 0 0,-1-1 0 0 0,1 1 0 0 0,1-2 0 0 0,-1-3-59 0 0,-1 4-18 0 0,20 12-384 0 0,-16-6 451 0 0,0 1-1 0 0,0-1 1 0 0,-1 1 0 0 0,1 0 0 0 0,-1 1 0 0 0,0-1-1 0 0,-1 0 1 0 0,1 1 0 0 0,1 7 0 0 0,7 13-62 0 0,-6-13 35 0 0,-1 1 0 0 0,0 0 0 0 0,3 26 0 0 0,-1-9 51 0 0,-3-11 39 0 0,1 42 1 0 0,-2-14-16 0 0,8 121-179 0 0,-6-104-73 0 0,-2-47 189 0 0,-1 1-1 0 0,0-1 1 0 0,-4 32-1 0 0,0 0-17 0 0,2-36 48 0 0,-3 27 1 0 0,-3-12 1 0 0,-1 12 0 0 0,3-10-37 0 0,0 0 0 0 0,-2 0 0 0 0,-2-1 1 0 0,-13 33-1 0 0,20-58 37 0 0,-2 1 0 0 0,1 0 0 0 0,-7 8 0 0 0,-5 7 0 0 0,13-18-3 0 0,1 1-1 0 0,-1-1 1 0 0,0-1 0 0 0,-1 1 0 0 0,1 0 0 0 0,-1 0-1 0 0,1-1 1 0 0,-1 1 0 0 0,-4 2 0 0 0,6-4 2 0 0,-1-1 0 0 0,1 1 0 0 0,0-1 0 0 0,0 1 0 0 0,0-1 0 0 0,0 0 0 0 0,0 0 0 0 0,0 0 0 0 0,0 0 0 0 0,-1 1 0 0 0,1-1 0 0 0,0-1 0 0 0,0 1 1 0 0,0 0-1 0 0,0 0 0 0 0,0 0 0 0 0,0-1 0 0 0,0 1 0 0 0,-1 0 0 0 0,1-1 0 0 0,0 1 0 0 0,0-1 0 0 0,0 1 0 0 0,0-1 0 0 0,0 0 0 0 0,1 1 0 0 0,-1-1 0 0 0,0 0 0 0 0,0 0 0 0 0,0 0 1 0 0,1 1-1 0 0,-1-1 0 0 0,-1-2 0 0 0,-3-3 1 0 0,1-1 0 0 0,0 1 0 0 0,0-1 0 0 0,0 0 0 0 0,1 0 0 0 0,0 0 0 0 0,0-1 0 0 0,1 1 0 0 0,0-1 0 0 0,0 1 0 0 0,-1-12 0 0 0,-8-34 0 0 0,7 38-3 0 0,0-1 0 0 0,2 0 0 0 0,-2-29 0 0 0,2 17-19 0 0,-6-40 1 0 0,-2-8 4 0 0,7 46-3 0 0,-8-35 1 0 0,-1-7-6 0 0,-12-109 35 0 0,9 101 8 0 0,-3 1 0 0 0,-35-93 0 0 0,38 136-18 0 0,11 28 0 0 0,1-1 0 0 0,-1 0 0 0 0,1 0 0 0 0,-2-15 0 0 0,2 4 0 0 0,2 10 0 0 0,0 0 0 0 0,-5-19 0 0 0,-22-71 128 0 0,23 79-62 0 0,-11-26 0 0 0,9 27-47 0 0,-6-25 0 0 0,-20-64-249 0 0,2 3 490 0 0,-3-4-244 0 0,6 22-16 0 0,25 80 16 0 0,1-1 0 0 0,0 1 1 0 0,-1-11-1 0 0,-6-20 176 0 0,4 23-116 0 0,1 0-1 0 0,0 0 1 0 0,-2-24 0 0 0,5 30-76 0 0,-1 0 0 0 0,-6-19 0 0 0,5 17 0 0 0,0 1 0 0 0,-2-14 0 0 0,1-4-80 0 0,-11-43 0 0 0,12 57 60 0 0,0 0 1 0 0,0-24 0 0 0,-4-17 5 0 0,-12-69 14 0 0,15 96 18 0 0,-3-53 0 0 0,-1-9 10 0 0,7 81-26 0 0,-24-110 148 0 0,17 83-118 0 0,-7-58 0 0 0,5 21-16 0 0,1-16-16 0 0,0 26 0 0 0,7 54 0 0 0,1 0 0 0 0,0 0 0 0 0,0-11 0 0 0,1 10 0 0 0,-1 0 0 0 0,-2-14 0 0 0,-3-30 0 0 0,5 40 0 0 0,0 0 0 0 0,-5-19 0 0 0,4 24 0 0 0,0 0 0 0 0,0-14 0 0 0,2 15 0 0 0,-1-1 0 0 0,0 1 0 0 0,0 0 0 0 0,-4-9 0 0 0,2 7 0 0 0,1 6 0 0 0,0-1 0 0 0,0 1 0 0 0,1-1 0 0 0,0 1 0 0 0,0-1 0 0 0,0-6 0 0 0,0 8 0 0 0,1-1 0 0 0,-1 1 0 0 0,0 0 0 0 0,0 1 0 0 0,0-1 0 0 0,-2-4 0 0 0,-4-14 0 0 0,-2 2 22 0 0,7 18-13 0 0,1 0 0 0 0,0 0 0 0 0,0 0 0 0 0,0-1 0 0 0,0 1 0 0 0,-1-4 0 0 0,2 4 3 0 0,-1 0 0 0 0,1 1-1 0 0,-1-1 1 0 0,0 1 0 0 0,1-1 0 0 0,-1 1 0 0 0,0-1-1 0 0,0 1 1 0 0,0-1 0 0 0,0 1 0 0 0,-2-2-1 0 0,-6-10 55 0 0,7 5-56 0 0,0 5-10 0 0,1-1 1 0 0,-1 0-1 0 0,1 0 0 0 0,-5-6 1 0 0,-13-34-1 0 0,-45-65 352 0 0,56 98-364 0 0,-1 0 0 0 0,0 1 0 0 0,-1 0 0 0 0,-13-10 0 0 0,22 19 10 0 0,0-1 1 0 0,0 1-1 0 0,0 0 1 0 0,0-1 0 0 0,0 1-1 0 0,0-1 1 0 0,1 1-1 0 0,-2-3 1 0 0,1 3 1 0 0,1-1 0 0 0,-1 1 0 0 0,0-1 0 0 0,0 1 0 0 0,0-1 0 0 0,1 1 0 0 0,-1 0 0 0 0,-1 0 1 0 0,1-1-1 0 0,-1 0 0 0 0,-5-3 0 0 0,5 4 0 0 0,-1-1 0 0 0,1 1 0 0 0,0-1 0 0 0,0 0 0 0 0,1 1 0 0 0,-1-1 0 0 0,0 0 0 0 0,0 0 0 0 0,1 0 0 0 0,-1 0 0 0 0,-1-4 0 0 0,2 4 0 0 0,-1-1 0 0 0,0 1 0 0 0,1-1 0 0 0,-1 1 0 0 0,-1-1 0 0 0,1 1 0 0 0,-3-2 0 0 0,2 1 0 0 0,1 1 0 0 0,-1-1 0 0 0,0 1 0 0 0,1-1 0 0 0,-4-6 0 0 0,-14-15 0 0 0,1-1 0 0 0,17 23 0 0 0,0-1 0 0 0,0 0 0 0 0,0 1 0 0 0,0 0 0 0 0,0-1 0 0 0,-4-2 0 0 0,-9-11 0 0 0,-1-8 32 0 0,-27-30 0 0 0,20 16-32 0 0,11 26 0 0 0,8 8 0 0 0,0 0 0 0 0,1 0 0 0 0,-1 0 0 0 0,1 0 0 0 0,-3-5 0 0 0,-12-13 0 0 0,9 11 0 0 0,-1-5 0 0 0,9 14 0 0 0,0 2 0 0 0,-14-7 0 0 0,10 2 0 0 0,7-1 0 0 0,-7 2-11 0 0,58 27-298 0 0,-38-18 282 0 0,7-1 0 0 0,3 4 14 0 0,-21-6 14 0 0,0 0-1 0 0,1 0 0 0 0,-1-1 1 0 0,0 0-1 0 0,1 0 0 0 0,-1 0 0 0 0,8 0 1 0 0,-4-1-3 0 0,27 0-79 0 0,47 6 0 0 0,-50-3 153 0 0,-19-3-28 0 0,-1 2 0 0 0,21 4 0 0 0,-28-4-44 0 0,15 1 0 0 0,-13-3 0 0 0,18 6-15 0 0,-23-5-54 0 0,8 6-53 0 0,5-1 112 0 0,-5-3 370 0 0,-9 4-270 0 0,-1-7-86 0 0,1 0 1 0 0,-1 1-1 0 0,0-1 0 0 0,0 1 0 0 0,0-1 1 0 0,0 0-1 0 0,0 1 0 0 0,0-1 0 0 0,0 0 1 0 0,0 1-1 0 0,0-1 0 0 0,0 1 1 0 0,0-1-1 0 0,0 0 0 0 0,0 1 0 0 0,0-1 1 0 0,0 0-1 0 0,0 1 0 0 0,0-1 1 0 0,0 0-1 0 0,0 1 0 0 0,-1-1 0 0 0,1 0 1 0 0,0 1-1 0 0,-1-1 0 0 0,0 1 1 0 0,-1 0-1 0 0,1 0 1 0 0,-1-1 0 0 0,0 1-1 0 0,1-1 1 0 0,-1 0-1 0 0,0 1 1 0 0,1-1 0 0 0,-1 0-1 0 0,0 0 1 0 0,1 0-1 0 0,-3 0 1 0 0,1-1 23 0 0,5 0 28 0 0,10-1 86 0 0,5-3-37 0 0,-13 4-105 0 0,17-1 0 0 0,-7 2 0 0 0,1 1 0 0 0,-1 1 0 0 0,0 0 0 0 0,27 8 0 0 0,69 31 142 0 0,-78-27-18 0 0,-25-10-93 0 0,1 0 0 0 0,0 0 1 0 0,0-1-1 0 0,0-1 1 0 0,11 3-1 0 0,-17-5-17 0 0,1 1 1 0 0,-1 0-1 0 0,1 0 0 0 0,-1 0 0 0 0,1 0 0 0 0,-1 0 0 0 0,3 2 1 0 0,10 4 93 0 0,-7-4-80 0 0,0-1 15 0 0,0 0 0 0 0,0 1 0 0 0,-1 0 0 0 0,1 1 0 0 0,-1 0 0 0 0,1 0 0 0 0,9 8 0 0 0,28 16-365 0 0,3 4 534 0 0,-40-25-158 0 0,5 1 74 0 0,-11-6 0 0 0,11 2-64 0 0,-2 3-51 0 0,0-2 56 0 0,-6-3-18 0 0,1-1-5 0 0,19 3-39 0 0,-6 0 79 0 0,-10-2-36 0 0,-1-1 1 0 0,1 0 0 0 0,-1 0-1 0 0,11-1 1 0 0,1-1-39 0 0,-16-2-12 0 0,-1 0-1 0 0,50-10 118 0 0,-35 10-78 0 0,-15 1-22 0 0,0-1-2 0 0,20-5 93 0 0,14-5-12 0 0,-19 9-77 0 0,-15 3-14 0 0,0 1 0 0 0,0-1 0 0 0,0 0 0 0 0,-1 0 0 0 0,1 0 0 0 0,0 0 0 0 0,-1 0 0 0 0,4-3 0 0 0,-1 2-5 0 0,0-1 0 0 0,0 1 0 0 0,0 0 0 0 0,5-1 0 0 0,8-4 0 0 0,-18 7 0 0 0,1 0 0 0 0,-1-1 0 0 0,0 1 0 0 0,1 0 0 0 0,-1 0 0 0 0,1 0 0 0 0,-1 0 0 0 0,0 0 0 0 0,1-1 0 0 0,-1 1 0 0 0,1 0 0 0 0,-1 0 0 0 0,1 0 0 0 0,-1 0 0 0 0,1 0 0 0 0,-1 0 0 0 0,0 0 0 0 0,1 0 0 0 0,-1 1 0 0 0,1-1 0 0 0,1 0 0 0 0,0 1 0 0 0,0-1 0 0 0,0 0 0 0 0,0 0 0 0 0,0 1 0 0 0,0-1 0 0 0,0-1 0 0 0,-1 1 0 0 0,1 0 0 0 0,0 0 0 0 0,0-1 0 0 0,2 0 0 0 0,4-1-6 0 0,-5 1-4 0 0,0 0 0 0 0,1 1-1 0 0,-1-1 1 0 0,0 1 0 0 0,1 0 0 0 0,5 1-1 0 0,27-3 2 0 0,-22 1 33 0 0,0 1-1 0 0,28 2 1 0 0,-33-2-24 0 0,-6 0 0 0 0,-1 0 0 0 0,0 0 0 0 0,0 0 0 0 0,0 0 0 0 0,0 0 0 0 0,0 1 0 0 0,1-1 0 0 0,-1 1 0 0 0,0-1 0 0 0,0 1 0 0 0,0 0 0 0 0,0 0 0 0 0,-1 0 0 0 0,5 2 0 0 0,10 6 118 0 0,-12-7-65 0 0,-1 0-1 0 0,0 0 1 0 0,1 0-1 0 0,-1 0 0 0 0,3 3 1 0 0,-4-4 50 0 0,0 0-96 0 0,0 0 1 0 0,0-1-1 0 0,0 1 1 0 0,0 0 0 0 0,-1 0-1 0 0,1 1 1 0 0,0-1 0 0 0,0 0-1 0 0,-1 0 1 0 0,3 3 0 0 0,-3-3-115 0 0,0 0 26 0 0,4 4 65 0 0,8 7 16 0 0,-1 3 0 0 0,-10-13-18 0 0,0 0 0 0 0,-1 0 1 0 0,1 1-1 0 0,-1-1 1 0 0,0 1-1 0 0,0-1 1 0 0,0 1-1 0 0,0-1 0 0 0,0 1 1 0 0,0 0-1 0 0,-1-1 1 0 0,1 1-1 0 0,-1 0 1 0 0,0 0-1 0 0,0-1 0 0 0,0 1 1 0 0,0 0-1 0 0,-1 3 1 0 0,1 0-25 0 0,0 0 1 0 0,0 0-1 0 0,2 9 1 0 0,-2-12 83 0 0,0-1 0 0 0,0 1 1 0 0,0 0-1 0 0,0-1 0 0 0,0 1 1 0 0,-1 0-1 0 0,1-1 1 0 0,-1 1-1 0 0,1-1 0 0 0,-1 1 1 0 0,0-1-1 0 0,0 1 0 0 0,-2 1 1 0 0,-5 19 53 0 0,0-8-320 0 0,7-14 197 0 0,0 1 1 0 0,0-1-1 0 0,0 1 0 0 0,0 0 1 0 0,1-1-1 0 0,-1 1 0 0 0,0 0 1 0 0,0 3-1 0 0,-1 10-2 0 0,2-12 28 0 0,0-1 0 0 0,0 0 0 0 0,-1 0 1 0 0,1 1-1 0 0,0-1 0 0 0,-1 0 0 0 0,0 1 1 0 0,1-1-1 0 0,-1 0 0 0 0,0 0 0 0 0,0 0 1 0 0,0 0-1 0 0,-1 0 0 0 0,1 0 0 0 0,-2 2 1 0 0,0 0-5 0 0,1 0 1 0 0,0 0 0 0 0,0 0-1 0 0,0 0 1 0 0,0 0 0 0 0,1 1 0 0 0,0-1-1 0 0,0 0 1 0 0,0 1 0 0 0,0-1 0 0 0,0 6-1 0 0,-3 14-3 0 0,-5 32-8 0 0,-10 47-107 0 0,11-59 200 0 0,5-20-54 0 0,1-12-7 0 0,-5 22-1 0 0,-9 33-75 0 0,12-46 13 0 0,-2 1 0 0 0,-12 33 1 0 0,12-35-7 0 0,4-15 65 0 0,1 0 0 0 0,-1 1 0 0 0,0-1 0 0 0,-1 0 0 0 0,-2 5 1 0 0,3-7 0 0 0,0 1-1 0 0,0 0 1 0 0,0 0 0 0 0,1 0 0 0 0,-2 7 0 0 0,2-8-7 0 0,0 0-1 0 0,1 0 1 0 0,-2 0-1 0 0,1 0 0 0 0,0 0 1 0 0,0 0-1 0 0,-1 0 1 0 0,0 0-1 0 0,-3 4 1 0 0,-2 0-6 0 0,5-6 0 0 0,0 1 0 0 0,1 0 0 0 0,-1-1 0 0 0,1 1 0 0 0,-1 0 0 0 0,1-1 0 0 0,0 1 0 0 0,-2 3 0 0 0,1 0 0 0 0,-6 7 0 0 0,-14 2 0 0 0,20-14 0 0 0,0 1 0 0 0,0-1 0 0 0,1 0 0 0 0,-1 0 0 0 0,0 0 0 0 0,0 0 0 0 0,0 0 0 0 0,1-1 0 0 0,-1 1 0 0 0,0 0 0 0 0,-2-2 0 0 0,-19-5 0 0 0,20 6 0 0 0,1 0 0 0 0,0 0 0 0 0,1 0 0 0 0,-1 0 0 0 0,0 0 0 0 0,0-1 0 0 0,1 1 0 0 0,-1 0 0 0 0,1-1 0 0 0,0 1 0 0 0,-1-1 0 0 0,1 1 0 0 0,0-1 0 0 0,0 0 0 0 0,-2-2 0 0 0,-9-25 0 0 0,1-22 0 0 0,3 12 0 0 0,6 29-14 0 0,1-1 1 0 0,0 0-1 0 0,1 0 1 0 0,1-19-1 0 0,-1 17-24 0 0,-1-27 0 0 0,0 16-26 0 0,0 14 33 0 0,1-1 0 0 0,-4-16 1 0 0,0 21-18 0 0,3 6 47 0 0,1-1 1 0 0,-1 1-1 0 0,0 1 0 0 0,1-1 1 0 0,-1 0-1 0 0,0 0 1 0 0,1 0-1 0 0,-1 0 1 0 0,1 0-1 0 0,-1 0 1 0 0,0 1-1 0 0,1-1 0 0 0,-1 0 1 0 0,1 0-1 0 0,-1 1 1 0 0,1-1-1 0 0,-1 1 1 0 0,1-1-1 0 0,-1 0 1 0 0,1 1-1 0 0,-1-1 1 0 0,1 1-1 0 0,0-1 0 0 0,-1 1 1 0 0,1 0-1 0 0,-12 18 2 0 0,6-7 1 0 0,-2 2-2 0 0,1 0 0 0 0,0 1 0 0 0,-9 28 0 0 0,5-12 0 0 0,-22 61 0 0 0,25-69 0 0 0,-11 39 0 0 0,15-43 0 0 0,-2-1 0 0 0,0 0 0 0 0,-14 30 0 0 0,17-41 0 0 0,0-1 0 0 0,0 2 0 0 0,-2 8 0 0 0,4-9 0 0 0,-1-1 0 0 0,0 0 0 0 0,0 0 0 0 0,-5 8 0 0 0,6-12 0 0 0,0-1 0 0 0,0 0 0 0 0,0 1 0 0 0,0-1 0 0 0,-1 0 0 0 0,1 0 0 0 0,0 0 0 0 0,-1 0 0 0 0,1 0 0 0 0,0 0 0 0 0,-1 0 0 0 0,1 0 0 0 0,-1-1 0 0 0,0 1 0 0 0,1-1 0 0 0,-1 1 0 0 0,0-1 0 0 0,1 1 0 0 0,-1-1 0 0 0,0 0 0 0 0,1 0 0 0 0,-1 0 0 0 0,0 0 0 0 0,1 0 0 0 0,-1 0 0 0 0,0 0 0 0 0,-2-1 0 0 0,-5-2 0 0 0,0-1 0 0 0,1 1 0 0 0,-1-1 0 0 0,1-1 0 0 0,-8-4 0 0 0,12 5 0 0 0,0 0 0 0 0,-1-1 0 0 0,2 1 0 0 0,-1-1 0 0 0,0 1 0 0 0,1-1 0 0 0,-3-6 0 0 0,-12-16 0 0 0,12 19 0 0 0,0-1 0 0 0,1 0 0 0 0,0 0 0 0 0,-5-13 0 0 0,1-1 0 0 0,-1 0 0 0 0,-1 1 0 0 0,-24-38 0 0 0,-52-55 0 0 0,47 63 0 0 0,-51-54 0 0 0,82 94 0 0 0,-2 0 0 0 0,0 1 0 0 0,0 0 0 0 0,-1 0 0 0 0,0 2 0 0 0,-27-18 0 0 0,-5 12 0 0 0,40 13 0 0 0,0 0 0 0 0,0 0 0 0 0,-1 1 0 0 0,1 0 0 0 0,0 0 0 0 0,-1 0 0 0 0,1 0 0 0 0,-1 0 0 0 0,1 1 0 0 0,-1 0 0 0 0,1 0 0 0 0,-1 0 0 0 0,1 1 0 0 0,-1 0 0 0 0,1-1 0 0 0,-1 1 0 0 0,1 1 0 0 0,-5 1 0 0 0,1 4 0 0 0,6-4-5 0 0,1 0 1 0 0,-1 0 0 0 0,1 0 0 0 0,0 0-1 0 0,-1 0 1 0 0,1 0 0 0 0,1 0 0 0 0,-1 1-1 0 0,0-1 1 0 0,1 0 0 0 0,0 0 0 0 0,-1 5-1 0 0,-1 16-11 0 0,0-10 6 0 0,0-3-11 0 0,0 1 0 0 0,1 12 1 0 0,-4 72 84 0 0,3-63-120 0 0,-1 0 0 0 0,-1 0 0 0 0,-10 38 0 0 0,11-57 56 0 0,-9 30 0 0 0,9-38 14 0 0,2-7-6 0 0,0 1 0 0 0,1 0 1 0 0,-1 0-1 0 0,0 0 0 0 0,1-1 0 0 0,-1 1 0 0 0,1 0 0 0 0,-1-1 0 0 0,1 1 0 0 0,-1-1 0 0 0,1 1 0 0 0,-1-1 0 0 0,1 1 0 0 0,-1 0 0 0 0,1-1 1 0 0,-1 0-1 0 0,-2-3 3 0 0,1-1 0 0 0,-1 1 0 0 0,1-1 0 0 0,-2-5 1 0 0,-3-7-4 0 0,2 3-8 0 0,0 1 0 0 0,1-1 0 0 0,1 0 0 0 0,0-1 0 0 0,1 1 0 0 0,-1-24 0 0 0,0 3 0 0 0,-1-45 0 0 0,4 76 0 0 0,0 1 0 0 0,0 0 0 0 0,0 0 0 0 0,1 0 0 0 0,-1-1 0 0 0,2-3 0 0 0,-1 5 0 0 0,-1-1 0 0 0,1 0 0 0 0,-1 1 0 0 0,1-1 0 0 0,-1 0 0 0 0,0-4 0 0 0,-3-2 0 0 0,2 7 0 0 0,1 1 0 0 0,-1-1 0 0 0,1 1 0 0 0,0-1 0 0 0,-1 1 0 0 0,1-1 0 0 0,0 1 0 0 0,0-1 0 0 0,0 1 0 0 0,0-2 0 0 0,3-22 0 0 0,-5 15 0 0 0,-4-3 0 0 0,1 5-11 0 0,4 7-44 0 0,1 21-159 0 0,0-19 214 0 0,0 0 0 0 0,0 0 0 0 0,0 0 0 0 0,0 0 0 0 0,-1 0 0 0 0,1 0 0 0 0,0 0 0 0 0,-1 0 0 0 0,1 0 0 0 0,-1 0 0 0 0,1 0 0 0 0,-1 0 0 0 0,-1 2 0 0 0,-4 10 0 0 0,4 0-12 0 0,2-10 2 0 0,0 0 1 0 0,-1-1-1 0 0,1 1 1 0 0,-1-1-1 0 0,1 1 1 0 0,-1-1-1 0 0,0 1 1 0 0,-2 3-1 0 0,3-5 6 0 0,-1-1 0 0 0,1 1 0 0 0,-1 0 0 0 0,1 0 0 0 0,0-1 0 0 0,0 1 0 0 0,-1 0 0 0 0,1 0 0 0 0,0-1 0 0 0,0 1 0 0 0,0 0 0 0 0,0 0 0 0 0,0 0 0 0 0,0 0 0 0 0,0-1 0 0 0,0 1 0 0 0,0 0 0 0 0,0 1 0 0 0,0-1 3 0 0,1 0 0 0 0,-1 1 0 0 0,0-1-1 0 0,0 1 1 0 0,0-1 0 0 0,0 0-1 0 0,-1 1 1 0 0,1-1 0 0 0,0 1 0 0 0,-1-1-1 0 0,1 0 1 0 0,0 0 0 0 0,-1 1 0 0 0,0-1-1 0 0,1 0 1 0 0,-1 0 0 0 0,0 1 0 0 0,-1 0-1 0 0,0 0-64 0 0,2-2 64 0 0,0 0 1 0 0,-1 0 0 0 0,1 0 0 0 0,0 0 0 0 0,0 0-1 0 0,-1 0 1 0 0,1 0 0 0 0,0 0 0 0 0,0 0-1 0 0,-1 0 1 0 0,1 0 0 0 0,0 0 0 0 0,0 0 0 0 0,0 0-1 0 0,-1 0 1 0 0,1-1 0 0 0,0 1 0 0 0,0 0 0 0 0,-1 0-1 0 0,1 0 1 0 0,0 0 0 0 0,0 0 0 0 0,0 0-1 0 0,0-1 1 0 0,-1 1 0 0 0,1 0 0 0 0,0 0 0 0 0,0 0-1 0 0,0-1 1 0 0,0 1 0 0 0,0 0 0 0 0,-1 0 0 0 0,1 0-1 0 0,0-1 1 0 0,0 1 0 0 0,0 0 0 0 0,0 0-1 0 0,0-1 1 0 0,0 1 0 0 0,0 0 0 0 0,0 0 0 0 0,0-1-1 0 0,0 1 1 0 0,3-9-24 0 0,-2 7 24 0 0,-1 1 1 0 0,1-1 0 0 0,-1 0 0 0 0,0 0 0 0 0,-1 0 0 0 0,1 0 0 0 0,0 0 0 0 0,0 1 0 0 0,-1-1 0 0 0,1 0 0 0 0,-1 0 0 0 0,-1-1 0 0 0,-2-14 0 0 0,-15-78 7 0 0,10 53-40 0 0,-1 5-44 0 0,6 25 71 0 0,0-1 0 0 0,-2-20 1 0 0,5 30-20 0 0,0-1 0 0 0,0 0 1 0 0,0 1-1 0 0,0-1 0 0 0,-1 1 1 0 0,1-1-1 0 0,-1 1 0 0 0,-4-5 1 0 0,1-1-42 0 0,5 8 58 0 0,-1 0 1 0 0,1 0 0 0 0,-1 0 0 0 0,1 0 0 0 0,-1 0 0 0 0,1-1-1 0 0,0 1 1 0 0,0 0 0 0 0,0 0 0 0 0,-1 0 0 0 0,1 0 0 0 0,1-2-1 0 0,-3-7 99 0 0,2 10-88 0 0,0 0 0 0 0,0-1 0 0 0,0 1 0 0 0,0 0 0 0 0,0 0 1 0 0,0 0-1 0 0,0 0 0 0 0,0 0 0 0 0,0 0 0 0 0,0 0 0 0 0,0-1 0 0 0,0 1 0 0 0,1 0 0 0 0,-1 0 0 0 0,0 0 0 0 0,0 0 0 0 0,0 0 1 0 0,0 0-1 0 0,0 0 0 0 0,0 0 0 0 0,0 0 0 0 0,0-1 0 0 0,0 1 0 0 0,0 0 0 0 0,0 0 0 0 0,0 0 0 0 0,0 0 0 0 0,1 0 0 0 0,-1 0 1 0 0,0 0-1 0 0,0 0 0 0 0,0 0 0 0 0,0 0 0 0 0,0 0 0 0 0,0 0 0 0 0,0 0 0 0 0,0 0 0 0 0,0 0 0 0 0,1 0 0 0 0,-1 0 1 0 0,0 0-1 0 0,0 0 0 0 0,0 0 0 0 0,0 0 0 0 0,0 0 0 0 0,0 0 0 0 0,0 0 0 0 0,1 0 0 0 0,-1 0 0 0 0,0 0 0 0 0,0 0 0 0 0,0 0 1 0 0,0 0-1 0 0,0 0 0 0 0,0 0 0 0 0,0 0 0 0 0,0 0 0 0 0,0 0 0 0 0,0 0 0 0 0,1 1 0 0 0,-1-1 0 0 0,0 0 0 0 0,0 0 1 0 0,13 7-42 0 0,-9-4-16 0 0,0 0 0 0 0,0 0-1 0 0,-1 0 1 0 0,1 0 0 0 0,4 6 0 0 0,13 16-152 0 0,-17-21 187 0 0,0 0-1 0 0,0 0 1 0 0,-1 1 0 0 0,0-1 0 0 0,0 1-1 0 0,0 0 1 0 0,2 5 0 0 0,0 0 4 0 0,1 1 0 0 0,8 11 1 0 0,-9-14 10 0 0,0-1 0 0 0,-1 1 0 0 0,1 1 0 0 0,5 15 0 0 0,0 4-12 0 0,1 0 0 0 0,1-1 0 0 0,24 40 0 0 0,-25-51 3 0 0,0-1 0 0 0,1 0 0 0 0,0-1 0 0 0,26 23 1 0 0,-31-31 10 0 0,1 0 1 0 0,-1-1-1 0 0,1 0 0 0 0,0 0 1 0 0,0-1-1 0 0,1 0 1 0 0,12 5-1 0 0,-10-6-2 0 0,0 0 0 0 0,0-1 0 0 0,0 0 0 0 0,1-1 0 0 0,-1 0 0 0 0,0 0 0 0 0,1-2-1 0 0,-1 1 1 0 0,18-4 0 0 0,-20 1 3 0 0,1 0 0 0 0,-1-1-1 0 0,0 0 1 0 0,0-1 0 0 0,0 0-1 0 0,-1 0 1 0 0,13-11 0 0 0,-4 4 1 0 0,-1-2 0 0 0,0 0 0 0 0,-1-1 0 0 0,17-21 0 0 0,-21 23 0 0 0,17-16 0 0 0,-18 19 0 0 0,0 1 0 0 0,-1-2 0 0 0,8-10 0 0 0,1-7-20 0 0,47-66-112 0 0,-20 35 114 0 0,-29 35 4 0 0,2 2 1 0 0,0 0-1 0 0,29-26 1 0 0,-42 44 13 0 0,-1 0-2 0 0,0 1 0 0 0,0 0 0 0 0,1 0-1 0 0,5-4 1 0 0,-1 1-54 0 0,-9 6 54 0 0,0 0 1 0 0,0 0-1 0 0,0 0 0 0 0,0 0 1 0 0,0 0-1 0 0,0 0 0 0 0,0 0 1 0 0,1 0-1 0 0,-1 0 0 0 0,0-1 1 0 0,0 1-1 0 0,0 0 1 0 0,0 0-1 0 0,0 0 0 0 0,0 0 1 0 0,0 0-1 0 0,0 0 0 0 0,0 0 1 0 0,0 0-1 0 0,1 0 0 0 0,-1 0 1 0 0,0 0-1 0 0,0 0 0 0 0,0 0 1 0 0,0 0-1 0 0,0 0 0 0 0,0 0 1 0 0,0 0-1 0 0,0 0 0 0 0,1 0 1 0 0,-1 0-1 0 0,0 0 0 0 0,0 0 1 0 0,0 1-1 0 0,0-1 0 0 0,0 0 1 0 0,0 0-1 0 0,0 0 1 0 0,0 0-1 0 0,0 0 0 0 0,0 0 1 0 0,0 0-1 0 0,0 0 0 0 0,1 0 1 0 0,-1 0-1 0 0,0 0 0 0 0,0 0 1 0 0,0 1-1 0 0,0-1 0 0 0,9 8-99 0 0,-7-6 17 0 0,-2-1 72 0 0,-1 1-1 0 0,1 0 1 0 0,0 0-1 0 0,0-1 1 0 0,0 1 0 0 0,0 0-1 0 0,1 0 1 0 0,-1 0-1 0 0,0-1 1 0 0,1 1-1 0 0,-1 0 1 0 0,1 0 0 0 0,1 2-1 0 0,0 5-22 0 0,-1-6 17 0 0,-1 1 0 0 0,0 0 0 0 0,-1 0 1 0 0,1-1-1 0 0,-1 1 0 0 0,-1 6 0 0 0,-2 7-39 0 0,3-11 56 0 0,0 1 0 0 0,-1-1-1 0 0,0 1 1 0 0,0-1 0 0 0,0 0-1 0 0,-1 0 1 0 0,-6 11 0 0 0,5-11 1 0 0,1 1 0 0 0,0-1 0 0 0,-3 13 0 0 0,4-13 0 0 0,0 0 0 0 0,-1 0 0 0 0,1 1 0 0 0,-5 5 0 0 0,-56 99 0 0 0,47-84-16 0 0,11-17 7 0 0,0-1-1 0 0,0 0 0 0 0,-1-1 0 0 0,-11 13 1 0 0,-4 4 9 0 0,17-20 0 0 0,0 0 0 0 0,0 0 0 0 0,-1 0 0 0 0,-9 7 0 0 0,-2 3 28 0 0,13-12-13 0 0,0 0-1 0 0,0 0 0 0 0,-1 0 0 0 0,0 0 0 0 0,1-1 1 0 0,-6 3-1 0 0,-5 4 26 0 0,12-7-37 0 0,0-1 0 0 0,0 1-1 0 0,0-1 1 0 0,0 0-1 0 0,0 0 1 0 0,-1 0 0 0 0,1 0-1 0 0,-5 2 1 0 0,1-3-3 0 0,3 0 0 0 0,1 0 0 0 0,0 0 0 0 0,0 0 0 0 0,-1 0 0 0 0,1 1 0 0 0,0-1 0 0 0,0 1 0 0 0,-1-1 0 0 0,1 1 0 0 0,-3 2 0 0 0,0-2 1 0 0,1-1 1 0 0,-1 1 0 0 0,1-1 0 0 0,-1 1 0 0 0,1-1-1 0 0,-1 0 1 0 0,1-1 0 0 0,-1 1 0 0 0,1-1-1 0 0,-1 0 1 0 0,1 0 0 0 0,0 0 0 0 0,-1-1 0 0 0,1 0-1 0 0,0 0 1 0 0,0 0 0 0 0,-7-4 0 0 0,-4-4 8 0 0,1-1 1 0 0,-26-25 0 0 0,40 36-11 0 0,-72-82 0 0 0,40 46 0 0 0,20 22 0 0 0,-17-16 0 0 0,22 24 0 0 0,-1-1 0 0 0,1 2 0 0 0,-1-1 0 0 0,0 1 0 0 0,-14-8 0 0 0,10 8 33 0 0,0 0 0 0 0,0 0 0 0 0,-1 1 0 0 0,1 1 1 0 0,-1 0-1 0 0,0 1 0 0 0,-22-2 0 0 0,9 4-19 0 0,6-1-7 0 0,-36 5-1 0 0,53-3-4 0 0,-1 0 1 0 0,1 0 0 0 0,0 1-1 0 0,0-1 1 0 0,-1 1-1 0 0,1 0 1 0 0,0 0 0 0 0,0 0-1 0 0,1 0 1 0 0,-1 0-1 0 0,0 1 1 0 0,1-1 0 0 0,-1 1-1 0 0,1 0 1 0 0,0-1-1 0 0,0 1 1 0 0,0 0 0 0 0,0 1-1 0 0,0-1 1 0 0,1 0-1 0 0,0 0 1 0 0,-2 5 0 0 0,-4 8-3 0 0,5-15 0 0 0,1 1 0 0 0,0-1 0 0 0,1 1 0 0 0,-1 0 0 0 0,0-1 0 0 0,0 1 0 0 0,1 0 0 0 0,-1 0 0 0 0,1 0 0 0 0,-1 2 0 0 0,1 2 0 0 0,0 0 0 0 0,-1 0 0 0 0,1 0 0 0 0,-1-1 0 0 0,-1 1 0 0 0,1 0 0 0 0,-4 8 0 0 0,4-10 0 0 0,0 0 0 0 0,0 0 0 0 0,0 0 0 0 0,1 0 0 0 0,0 1 0 0 0,0 6 0 0 0,-2 15 0 0 0,1-15 0 0 0,0 0 0 0 0,0 14 0 0 0,1-16 0 0 0,0 0 0 0 0,-1 0 0 0 0,0-1 0 0 0,-2 10 0 0 0,2-15 0 0 0,1-1 0 0 0,-1 1 0 0 0,1-1 0 0 0,0 0 0 0 0,0 1 0 0 0,0-1 0 0 0,0 1 0 0 0,1 3 0 0 0,-1-4 0 0 0,1 0 0 0 0,-1 0 0 0 0,0 0 0 0 0,0 0 0 0 0,0 0 0 0 0,0 0 0 0 0,0 0 0 0 0,-1 0 0 0 0,0 4 0 0 0,0-3 1 0 0,0-1 3 0 0,0 0 0 0 0,1 0-1 0 0,-1 0 1 0 0,0 1 0 0 0,1-1 0 0 0,0 0 0 0 0,-1 0 0 0 0,1 1 0 0 0,0-1 0 0 0,0 0 0 0 0,0 0 0 0 0,1 1 0 0 0,-1-1 0 0 0,0 0 0 0 0,2 3 0 0 0,2 12-4 0 0,-5-14 0 0 0,-1 0 0 0 0,3 3 10 0 0,-5-11 45 0 0,2 4-47 0 0,1-1 0 0 0,0 0 0 0 0,0 1 0 0 0,0-1 0 0 0,0 0 0 0 0,0 0 0 0 0,0 0 0 0 0,0 0 0 0 0,1 0 0 0 0,-1 0 0 0 0,1 0 0 0 0,-1 0 0 0 0,1 0-1 0 0,0 0 1 0 0,0 0 0 0 0,0-4 0 0 0,-1-13 24 0 0,-7-14-56 0 0,3 11-12 0 0,0 0 0 0 0,1-1 0 0 0,0-26 0 0 0,4 43 25 0 0,-1-1 1 0 0,0 1 0 0 0,-3-12-1 0 0,-3-14-19 0 0,3-7 30 0 0,0 16 0 0 0,0-29 0 0 0,4 49-4 0 0,0 1 1 0 0,-1-1-1 0 0,1 1 1 0 0,-1-1-1 0 0,1 1 1 0 0,-1-1-1 0 0,0 1 1 0 0,-2-3-1 0 0,2 3 1 0 0,0-1-1 0 0,0 1 0 0 0,0-1 1 0 0,0 1-1 0 0,1-1 1 0 0,-1 1-1 0 0,0-1 0 0 0,1-3 1 0 0,2-1-9 0 0,-2 6 9 0 0,0 1 1 0 0,1 0-1 0 0,-1 0 1 0 0,1 0 0 0 0,-1-1-1 0 0,0 1 1 0 0,1 0-1 0 0,-1 0 1 0 0,1 0-1 0 0,-1 0 1 0 0,1 0-1 0 0,-1 0 1 0 0,1 0 0 0 0,-1 0-1 0 0,1 0 1 0 0,-1 0-1 0 0,0 0 1 0 0,1 0-1 0 0,-1 0 1 0 0,1 0 0 0 0,-1 0-1 0 0,1 1 1 0 0,0-1-2 0 0,11 5 4 0 0,-6 0 0 0 0,1 0 0 0 0,-1 1 0 0 0,0 0 0 0 0,0 0 0 0 0,-1 0 0 0 0,0 1 0 0 0,0-1 0 0 0,0 1 0 0 0,3 8 0 0 0,6 8 0 0 0,36 63 10 0 0,-47-79 4 0 0,-1 0-1 0 0,1 0 0 0 0,0 7 1 0 0,-1-6 1 0 0,0-1 0 0 0,1 0 0 0 0,2 8 0 0 0,6 4-2 0 0,-8-14-23 0 0,0 1 0 0 0,0 0 1 0 0,0 0-1 0 0,-1 0 0 0 0,1 0 1 0 0,1 9-1 0 0,6 18-5 0 0,-8-28 16 0 0,0 0-1 0 0,0-1 0 0 0,-1 1 0 0 0,0 0 0 0 0,0 0 0 0 0,0 0 1 0 0,0 6-1 0 0,-1 2 0 0 0,-1-7 2 0 0,1-1-1 0 0,0 1 1 0 0,1-1 0 0 0,-1 1 0 0 0,2 5-1 0 0,2 12 20 0 0,-1-1 0 0 0,-1 1-1 0 0,-1 0 1 0 0,-2 25-1 0 0,0-6 91 0 0,1-32-84 0 0,1 33 109 0 0,-10 73-1 0 0,7-103-116 0 0,1 0-1 0 0,1 21 0 0 0,1-20-13 0 0,-1-1 0 0 0,-3 19 0 0 0,2-24-6 0 0,1 0 0 0 0,0-1 1 0 0,0 1-1 0 0,2 10 0 0 0,0 14 21 0 0,-2-20 17 0 0,0-6-18 0 0,-1-1 0 0 0,2 0 0 0 0,-1 0 1 0 0,2 11-1 0 0,4 11 26 0 0,-2 0 0 0 0,0 38 0 0 0,4 21 143 0 0,-6-73-134 0 0,-1 1 0 0 0,-1 0 1 0 0,0 0-1 0 0,-2 13 1 0 0,1-17-27 0 0,1-1 0 0 0,2 18 0 0 0,-1-18-54 0 0,0-1 0 0 0,-1 0 0 0 0,-1 16 0 0 0,-3-1-46 0 0,2-17 50 0 0,1 0 0 0 0,0 1 1 0 0,-1 10-1 0 0,2-1 8 0 0,1-6 15 0 0,-2 0-1 0 0,-1 16 0 0 0,0-11 19 0 0,1 1 0 0 0,1-1 0 0 0,0 17 0 0 0,1-15 11 0 0,-1-1 1 0 0,-2 24 0 0 0,1-30-12 0 0,0 0 1 0 0,1 0 0 0 0,1 13 0 0 0,0-11-16 0 0,0-1-1 0 0,-2 16 1 0 0,1-20 3 0 0,0-1 0 0 0,0 0-1 0 0,1 0 1 0 0,0 0-1 0 0,3 11 1 0 0,2 18 7 0 0,5 51 148 0 0,-2-26-48 0 0,-3-4-28 0 0,-3-36-36 0 0,-2-16-49 0 0,0-1-1 0 0,-1 0 1 0 0,1 0-1 0 0,-1 0 1 0 0,0 6 0 0 0,-1-2-1 0 0,1-6 4 0 0,0 1-1 0 0,0-1 1 0 0,0 1-1 0 0,0 0 1 0 0,0-1 0 0 0,0 1-1 0 0,1-1 1 0 0,-1 1-1 0 0,1 1 1 0 0,3 14 34 0 0,-4-17-29 0 0,0 1 0 0 0,0-1 0 0 0,0 0 1 0 0,0 0-1 0 0,1 1 0 0 0,-1-1 0 0 0,0 0 0 0 0,0 1 0 0 0,0-1 0 0 0,0 0 0 0 0,0 1 0 0 0,0-1 0 0 0,0 0 0 0 0,0 0 0 0 0,0 1 0 0 0,-1-1 0 0 0,1 0 0 0 0,0 1 0 0 0,0-1 1 0 0,0 0-1 0 0,0 0 0 0 0,0 1 0 0 0,0-1 0 0 0,-1 0 0 0 0,1 0 0 0 0,0 1 0 0 0,0-1 0 0 0,0 0 0 0 0,-1 0 0 0 0,1 1 0 0 0,0-1 0 0 0,0 0 0 0 0,0 0 0 0 0,-1 0 0 0 0,-11-1 88 0 0,9-1-86 0 0,0 1 0 0 0,-1-1 0 0 0,1 0 0 0 0,0 0 0 0 0,1 0 0 0 0,-5-4 0 0 0,3 1-7 0 0,-1-1 0 0 0,1 0 0 0 0,0 0-1 0 0,1 0 1 0 0,0-1 0 0 0,0 1 0 0 0,-3-9 0 0 0,-12-52 28 0 0,4 13-20 0 0,-14-49 130 0 0,25 89-124 0 0,2 7-10 0 0,0 0 0 0 0,0-1 0 0 0,0 1 0 0 0,1 0 0 0 0,2-14 0 0 0,-1-11-100 0 0,-9-122-70 0 0,-7-17 1072 0 0,11 101-801 0 0,-1 13-104 0 0,-14-60 1 0 0,2-5-105 0 0,17 115 86 0 0,0-1 0 0 0,1 1 0 0 0,0 0 0 0 0,0 0-1 0 0,2-7 1 0 0,-1 6 17 0 0,-1 0 0 0 0,1 0-1 0 0,-1-8 1 0 0,-1 5 18 0 0,0-6 11 0 0,0-1-1 0 0,5-24 1 0 0,-4 32-18 0 0,0 1 1 0 0,-1-19-1 0 0,0 20-8 0 0,0 1 1 0 0,0-1-1 0 0,1 0 0 0 0,2-11 1 0 0,-2 16-8 0 0,-1-1 0 0 0,0 1 0 0 0,1 0 0 0 0,-1 0 0 0 0,0 0 0 0 0,-1-1 0 0 0,0-3 0 0 0,1 4 0 0 0,0 0 0 0 0,-1 0 0 0 0,1 0 0 0 0,0 0 0 0 0,0 0 0 0 0,1 0 0 0 0,-1 0 0 0 0,1-3 0 0 0,2-3 0 0 0,-1 6 0 0 0,-1-1 0 0 0,0 0 0 0 0,0 1 0 0 0,-1-1 0 0 0,1 1 0 0 0,-1-1 0 0 0,0 0 0 0 0,0 1 0 0 0,0-1 0 0 0,0 0 0 0 0,0 1 0 0 0,-2-7 0 0 0,-2 3 0 0 0,-2 3-11 0 0,3 6-22 0 0,3 3-99 0 0,-3 17-384 0 0,2-5 366 0 0,-4 33 0 0 0,4-37 118 0 0,0 1 1 0 0,0-1 0 0 0,3 23 0 0 0,0 6-7 0 0,-2-26-20 0 0,6 29-1 0 0,-3-29-17 0 0,1 31 0 0 0,4 38-8 0 0,-7-74 63 0 0,0-1-1 0 0,3 16 1 0 0,-2-18 22 0 0,-1 0 0 0 0,0 0-1 0 0,0 0 1 0 0,-1 15 0 0 0,0-21-2 0 0,0 1 1 0 0,0-1-1 0 0,0 0 1 0 0,1 1 0 0 0,-1-1-1 0 0,1 1 1 0 0,-1-1-1 0 0,3 4 1 0 0,-1 0-11 0 0,-1 7-58 0 0,0-7 20 0 0,1 3-9 0 0,-3-8 40 0 0,-2-5 11 0 0,-3-8-17 0 0,0 1 0 0 0,1-1 0 0 0,0 0 0 0 0,1-1 0 0 0,0 1 0 0 0,-3-17 0 0 0,6 22 40 0 0,-1 0 1 0 0,0 0 0 0 0,0 0 0 0 0,-1 0 0 0 0,-5-10 0 0 0,-7-19 42 0 0,12 24-59 0 0,-4 8-24 0 0,6 3-91 0 0,4 2-213 0 0,-3-1 326 0 0,0 0 0 0 0,1 0 1 0 0,-1 0-1 0 0,0 0 0 0 0,0 0 1 0 0,1 0-1 0 0,-1 0 0 0 0,0 0 1 0 0,0 0-1 0 0,0 0 0 0 0,1 0 1 0 0,-1 0-1 0 0,0 0 0 0 0,0 1 0 0 0,1-1 1 0 0,-1 0-1 0 0,0 0 0 0 0,0 0 1 0 0,0 0-1 0 0,0 0 0 0 0,1 0 1 0 0,-1 1-1 0 0,0-1 0 0 0,0 0 0 0 0,0 0 1 0 0,0 0-1 0 0,1 0 0 0 0,-1 1 1 0 0,0-1-1 0 0,0 0 0 0 0,0 0 1 0 0,0 0-1 0 0,0 1 0 0 0,0-1 0 0 0,0 0 1 0 0,0 0-1 0 0,1 0 0 0 0,-1 1 1 0 0,0-1-1 0 0,0 3-5 0 0,0 0 0 0 0,1-1-1 0 0,0 1 1 0 0,-1-1 0 0 0,1 1 0 0 0,0-1 0 0 0,0 1-1 0 0,2 2 1 0 0,-1-2 5 0 0,-1 0 0 0 0,1 1 0 0 0,-1-1 0 0 0,0 1 0 0 0,1 3 0 0 0,10 49-46 0 0,-8-37 173 0 0,4 28 0 0 0,-6-34-105 0 0,1-1-1 0 0,0 0 0 0 0,0 0 1 0 0,6 12-1 0 0,6 20-2 0 0,-10-27-53 0 0,-2-1 0 0 0,0 1 0 0 0,-1 0 1 0 0,0 0-1 0 0,-2 28 0 0 0,-1-23 57 0 0,1 0 0 0 0,1 1 0 0 0,6 30 0 0 0,17 63 141 0 0,-18-93-153 0 0,48 183 1 0 0,-44-174 59 0 0,-6-22-31 0 0,-1-1-1 0 0,3 14 1 0 0,4 15 6 0 0,-7-30-39 0 0,-1 1 0 0 0,0 0 0 0 0,2 12 0 0 0,-2 0-13 0 0,10 43 0 0 0,-1 4-150 0 0,11 35 29 0 0,1 1 185 0 0,-16-72 47 0 0,-5-21-70 0 0,1 1 0 0 0,7 19 1 0 0,-1-3-86 0 0,-6-19 20 0 0,-1 0 1 0 0,8 13-1 0 0,16 40 10 0 0,-4-7 27 0 0,-9-19-5 0 0,-11-29 0 0 0,0 1 0 0 0,1-1 0 0 0,6 12 0 0 0,2 5 15 0 0,15 37 0 0 0,-10-20 8 0 0,-5-5-10 0 0,-9-27-14 0 0,1 0 1 0 0,5 13-1 0 0,-1-7 1 0 0,1-1 0 0 0,9 30 0 0 0,-4-6 35 0 0,-8-24 1 0 0,0 0 0 0 0,4 22 1 0 0,0-2 10 0 0,-6-27-37 0 0,-1 1 0 0 0,0-1 0 0 0,1 13 1 0 0,-2-7-11 0 0,0 8 36 0 0,5 21 0 0 0,-5-32-36 0 0,0 0 0 0 0,-1 0 1 0 0,0 12-1 0 0,-1-12 54 0 0,1 0-1 0 0,1 0 1 0 0,1 10 0 0 0,0-9 34 0 0,-1-5-59 0 0,0 1 0 0 0,0 0-1 0 0,-1-1 1 0 0,-1 9 0 0 0,1-8-27 0 0,-9-21 130 0 0,8 13-129 0 0,-3-4 21 0 0,1-1 0 0 0,0 0 0 0 0,0 0-1 0 0,0 0 1 0 0,1 0 0 0 0,-1 0 0 0 0,1-1 0 0 0,-1-9 0 0 0,-2-11-24 0 0,-9-30 0 0 0,1 3 0 0 0,2 4 0 0 0,1 8 0 0 0,2 0 0 0 0,-4-84 0 0 0,3-8 0 0 0,3 35 0 0 0,2 68 0 0 0,2-59 0 0 0,2-11 0 0 0,-1 44 0 0 0,-4-109 0 0 0,5 131 0 0 0,-1 8 0 0 0,1 0 0 0 0,2 0 0 0 0,7-40 0 0 0,-6 45-8 0 0,-3 18 0 0 0,1-1 1 0 0,0 0-1 0 0,0 1 1 0 0,0-1 0 0 0,0 1-1 0 0,1-1 1 0 0,0 1-1 0 0,-1 0 1 0 0,2 0 0 0 0,2-5-1 0 0,-5 9 4 0 0,0-1 0 0 0,1 1-1 0 0,-1 0 1 0 0,0 0 0 0 0,1 0-1 0 0,-1 0 1 0 0,0 0-1 0 0,0-1 1 0 0,1 1 0 0 0,-1 0-1 0 0,0 0 1 0 0,1 0 0 0 0,-1 0-1 0 0,0 0 1 0 0,0 0 0 0 0,1 0-1 0 0,-1 0 1 0 0,0 0 0 0 0,1 0-1 0 0,-1 0 1 0 0,0 0 0 0 0,1 1-1 0 0,-1-1 1 0 0,0 0-1 0 0,0 0 1 0 0,1 0 0 0 0,-1 0-1 0 0,0 0 1 0 0,0 0 0 0 0,1 1-1 0 0,-1-1 1 0 0,0 0 0 0 0,1 1-1 0 0,3 3-18 0 0,-1 0 1 0 0,1 1-1 0 0,-1-1 0 0 0,1 1 0 0 0,-1 0 1 0 0,-1 0-1 0 0,1 0 0 0 0,3 11 0 0 0,2 3-38 0 0,-5-12 40 0 0,0 1 0 0 0,-1 0 0 0 0,0 0 0 0 0,-1 0 0 0 0,0-1 0 0 0,0 1 0 0 0,0 1 0 0 0,-2 11 0 0 0,4 28 18 0 0,-3-44 2 0 0,1 0 2 0 0,9 11-12 0 0,-10-15 9 0 0,0 1 1 0 0,1-1-1 0 0,-1 1 0 0 0,0-1 0 0 0,1 1 1 0 0,-1-1-1 0 0,0 1 0 0 0,1-1 0 0 0,-1 1 1 0 0,1-1-1 0 0,-1 0 0 0 0,1 1 0 0 0,-1-1 1 0 0,1 0-1 0 0,-1 0 0 0 0,1 1 1 0 0,-1-1-1 0 0,1 0 0 0 0,0 0 0 0 0,-1 0 1 0 0,1 1-1 0 0,-1-1 0 0 0,1 0 0 0 0,-1 0 1 0 0,1 0-1 0 0,0 0 0 0 0,-1 0 1 0 0,2 0-1 0 0,-1-1 1 0 0,0 1 1 0 0,0-1-1 0 0,0 0 1 0 0,0 1-1 0 0,0-1 0 0 0,-1 0 1 0 0,1 0-1 0 0,0 1 1 0 0,0-1-1 0 0,0 0 1 0 0,-1 0-1 0 0,1 0 1 0 0,0-2-1 0 0,2-2 2 0 0,0-1 0 0 0,-1 0 0 0 0,0 1 0 0 0,3-11 0 0 0,15-55-1 0 0,-12 44 0 0 0,6-32 0 0 0,-9 38-8 0 0,0 0 1 0 0,11-25 0 0 0,-7 22-14 0 0,6-30 0 0 0,1 0 21 0 0,-10 35 0 0 0,7-30 0 0 0,-9 29 0 0 0,12-31 0 0 0,-10 34 0 0 0,-1-1 0 0 0,5-26 0 0 0,-8 15 0 0 0,-2 18 0 0 0,1 1 0 0 0,3-15 0 0 0,4-5 0 0 0,-4 19 0 0 0,-1-1 0 0 0,2-13 0 0 0,-4-5 0 0 0,0 21 0 0 0,-1-1 0 0 0,1 1 0 0 0,3-12 0 0 0,3-6 0 0 0,-3 18 0 0 0,-1-1 0 0 0,-1 1 0 0 0,0-1 0 0 0,-1 0 0 0 0,1-14 0 0 0,-2-5 0 0 0,2 1 0 0 0,0-1 0 0 0,13-55 0 0 0,-12 72 9 0 0,-1 0 0 0 0,-1 0 0 0 0,0-1 0 0 0,-1-14 0 0 0,0 22 10 0 0,-7-50 162 0 0,7 51-184 0 0,-1 1 0 0 0,1 0 0 0 0,-1-1 0 0 0,0 1 0 0 0,0 0 1 0 0,-2-7-1 0 0,2 7-4 0 0,0 0 1 0 0,0 0 0 0 0,0 0 0 0 0,0 0-1 0 0,0-1 1 0 0,0-5 0 0 0,1 6 3 0 0,-1 1 0 0 0,1-1 0 0 0,-1 0-1 0 0,0 1 1 0 0,0-1 0 0 0,0 0 0 0 0,0 1 0 0 0,-1-1 0 0 0,1 1 0 0 0,-1 0 0 0 0,0-1 0 0 0,1 1-1 0 0,-1 0 1 0 0,0 0 0 0 0,-4-4 0 0 0,-6-6 0 0 0,7 8 13 0 0,4 3 86 0 0,2 1-98 0 0,-1 0-1 0 0,1 0 1 0 0,-1 0 0 0 0,1 0-1 0 0,-1-1 1 0 0,1 1-1 0 0,-1 0 1 0 0,0 0 0 0 0,1-1-1 0 0,-1 1 1 0 0,1 0-1 0 0,-1 0 1 0 0,0-1 0 0 0,1 1-1 0 0,-1 0 1 0 0,0-1-1 0 0,1 1 1 0 0,-1-1-1 0 0,0 1 1 0 0,1-1 0 0 0,-1 0-2 0 0,1 0 0 0 0,-1 0 0 0 0,1 1 0 0 0,0-1 0 0 0,-1 0 0 0 0,1 0 0 0 0,0 1 0 0 0,0-1 0 0 0,0 0 0 0 0,0 1 0 0 0,-1-1 0 0 0,1 1 0 0 0,2-1 0 0 0,11-2 4 0 0,3 1 0 0 0,-14 0 0 0 0,1 1 0 0 0,14 0 0 0 0,-13 1 0 0 0,0 0 0 0 0,0 0 0 0 0,0 0 0 0 0,-1-1 0 0 0,1 0 0 0 0,0 1 0 0 0,0-2 0 0 0,-1 1 0 0 0,1-1 0 0 0,0 1 0 0 0,7-6 0 0 0,-5 4 0 0 0,0 0 0 0 0,14-3 0 0 0,-15 4 0 0 0,-1 1 0 0 0,1-1 0 0 0,-1 0 0 0 0,0 0 0 0 0,9-6 0 0 0,-11 7 0 0 0,0-1 0 0 0,0 1 0 0 0,0-1 0 0 0,-1 1 0 0 0,1 0 0 0 0,6-1 0 0 0,11-5 0 0 0,-15 3 0 0 0,9 1-33 0 0,-1 1 12 0 0,-8 1 35 0 0,15 0 26 0 0,-8 1-40 0 0,-3 4-11 0 0,1 3-32 0 0,-1 4 32 0 0,-8-7 12 0 0,-2-1-1 0 0,5 10 0 0 0,-3-11 0 0 0,0 0 0 0 0,0 1 0 0 0,0-1 0 0 0,-1 1 0 0 0,1-1 0 0 0,-1 1 0 0 0,1-1 0 0 0,-1 1 0 0 0,0-1 0 0 0,0 1 0 0 0,0-1 0 0 0,-1 5 0 0 0,-3 10 0 0 0,3-11 0 0 0,0 0 0 0 0,0-1 0 0 0,-1 1 0 0 0,-3 6 0 0 0,4-7 0 0 0,-1 0 0 0 0,1 0 0 0 0,0 0 0 0 0,0 0 0 0 0,1 0 0 0 0,-1 0 0 0 0,1 6 0 0 0,-1 15 0 0 0,-1-1 0 0 0,2-19 0 0 0,0-1 0 0 0,0 0 0 0 0,-1 1 0 0 0,0-1 0 0 0,-2 8 0 0 0,-8 20 0 0 0,-30 104 0 0 0,36-119 14 0 0,-14 30 0 0 0,1-1 34 0 0,6-16 2 0 0,7-21-24 0 0,1 0-1 0 0,-4 12 0 0 0,4-9-21 0 0,0 1-1 0 0,-2-1 0 0 0,-10 20 1 0 0,5-7 14 0 0,10-22-14 0 0,-1 0 1 0 0,1-1 0 0 0,-1 1-1 0 0,0 0 1 0 0,0 0-1 0 0,0-1 1 0 0,0 0-1 0 0,-1 1 1 0 0,-5 5 0 0 0,-3 4-8 0 0,11-11 4 0 0,-1-1 0 0 0,0 0 0 0 0,0 0 0 0 0,1 0 0 0 0,-1 1 0 0 0,0-1 0 0 0,0 0 0 0 0,0 0 0 0 0,-1-1 0 0 0,1 1 0 0 0,0 0 0 0 0,-1 1 0 0 0,-3-1 13 0 0,-16 11 38 0 0,10-7-4 0 0,-19-7-36 0 0,16-1-12 0 0,10 0 0 0 0,-1 0 0 0 0,1 0 0 0 0,0 0 0 0 0,1-1 1 0 0,-1 1-1 0 0,0-1 0 0 0,1 0 0 0 0,0 0 0 0 0,-3-5 1 0 0,-15-16-14 0 0,14 16 13 0 0,-1 0-1 0 0,1-1 1 0 0,-10-17 0 0 0,9 13 6 0 0,-18-23 0 0 0,19 28 6 0 0,0 1 1 0 0,1-2 0 0 0,0 1 0 0 0,-7-15 0 0 0,7 13-13 0 0,0 0 0 0 0,-1 1 0 0 0,0 0 0 0 0,-11-13 0 0 0,-2-1 0 0 0,-89-114 64 0 0,96 123-30 0 0,-15-15 1 0 0,17 20-3 0 0,1 0 0 0 0,1-1 0 0 0,-15-21 0 0 0,-6-15-20 0 0,17 27-13 0 0,0 0 1 0 0,-19-44 0 0 0,28 54 0 0 0,-1-1 0 0 0,-12-15 0 0 0,-3-8 0 0 0,-3-15 13 0 0,-13-22 27 0 0,30 60-36 0 0,1-1 1 0 0,-5-17-1 0 0,0-1-6 0 0,-13-38 2 0 0,-7-1 0 0 0,18 27 0 0 0,9 35 0 0 0,0 0 0 0 0,1 0 0 0 0,0 0 0 0 0,-2-9 0 0 0,4 15 0 0 0,-1-1 0 0 0,1 0 0 0 0,-1 0 0 0 0,0 0 0 0 0,1 1 0 0 0,-1-1 0 0 0,0 0 0 0 0,0 1 0 0 0,0-1 0 0 0,-2-1 0 0 0,2 2 0 0 0,0 0 0 0 0,0 0 0 0 0,1 0 0 0 0,-1 0 0 0 0,0-1 0 0 0,1 1 0 0 0,-1 0 0 0 0,1 0 0 0 0,-1 0 0 0 0,1-1 0 0 0,-1 1 0 0 0,1 0 0 0 0,0 0 0 0 0,-1-1 0 0 0,1 1 0 0 0,0 0 0 0 0,0-2 0 0 0,3-4 0 0 0,-3 7 0 0 0,1-1 0 0 0,-1 1 0 0 0,0-1 0 0 0,1 0 0 0 0,-1 1 0 0 0,0-1 0 0 0,0 0 0 0 0,1 1 0 0 0,-1-1 0 0 0,0 0 0 0 0,0 1 0 0 0,0-1 0 0 0,0 0 0 0 0,0 0 0 0 0,0 1 0 0 0,0-1 0 0 0,0 0 0 0 0,0 0 0 0 0,0 1 0 0 0,-1-2 0 0 0,-3-7 0 0 0,3 6 0 0 0,0 0 0 0 0,-1 0 0 0 0,1 0 0 0 0,0 0 0 0 0,1-1 0 0 0,-1 1 0 0 0,0-4 0 0 0,1 5 0 0 0,0 1 0 0 0,0-1 0 0 0,-1 1 0 0 0,1-1 0 0 0,-1 1 0 0 0,1 0 0 0 0,0-1 0 0 0,-1 1 0 0 0,0 0 0 0 0,1-1 0 0 0,-2-1 0 0 0,1 2 0 0 0,0 0 0 0 0,1 0 0 0 0,-1 0 0 0 0,1 0 0 0 0,-1 0 0 0 0,1-1 0 0 0,-1 1 0 0 0,1 0 0 0 0,0 0 0 0 0,-1-1 0 0 0,1 0 0 0 0,2-7 0 0 0,-2 8 0 0 0,0 0 0 0 0,1 0 0 0 0,-1 0 0 0 0,0 1 0 0 0,0-1 0 0 0,0 0 0 0 0,0 0 0 0 0,0 0 0 0 0,0 0 0 0 0,0 0 0 0 0,0 0 0 0 0,0 0 0 0 0,0 0 0 0 0,-1-1 0 0 0,-3-7 0 0 0,2 7 0 0 0,1 0 0 0 0,0 0 0 0 0,1 0 0 0 0,-1-1 0 0 0,0 1 0 0 0,0 0 0 0 0,1 0 0 0 0,0-1 0 0 0,-1 1 0 0 0,1-5 0 0 0,0 6 0 0 0,0 0 0 0 0,0 0 0 0 0,0 0 0 0 0,0 0 0 0 0,0-1 0 0 0,-1 1 0 0 0,1 0 0 0 0,0 0 0 0 0,-1 0 0 0 0,1 0 0 0 0,0 0 0 0 0,-1 0 0 0 0,0 0 0 0 0,0-1 0 0 0,-10-21 0 0 0,8 20 0 0 0,2 1 0 0 0,0 1 0 0 0,0 0 0 0 0,0 0 0 0 0,1 0 0 0 0,-1 0 0 0 0,0-1 0 0 0,1 1 0 0 0,-1 0 0 0 0,0-1 0 0 0,1 1 0 0 0,0 0 0 0 0,-1-1 0 0 0,1-1 0 0 0,-2-2-2 0 0,-1 0 1 0 0,1 0 0 0 0,-1 1 0 0 0,-5-8 0 0 0,5 8-8 0 0,0-1-51 0 0,5 5 46 0 0,-2 0 14 0 0,0-1 0 0 0,0 1 0 0 0,0 0 0 0 0,0 0 0 0 0,0 0 0 0 0,0 0 0 0 0,-1 0 0 0 0,1 0 0 0 0,0 0 0 0 0,0 0 0 0 0,0 0 0 0 0,0 0 0 0 0,0 0 0 0 0,0 0 0 0 0,0 0 0 0 0,0 0 0 0 0,0 0 0 0 0,0 0 0 0 0,0 0 0 0 0,0 0 0 0 0,0 0 0 0 0,0-1 0 0 0,0 1 0 0 0,0 0 0 0 0,0 0 0 0 0,0 0 0 0 0,0 0 0 0 0,0 0 0 0 0,0 0 0 0 0,0 0 0 0 0,0 0 0 0 0,0 0 0 0 0,0 0 0 0 0,0 0 0 0 0,0 0 0 0 0,0 0 0 0 0,0 0 0 0 0,0 0 0 0 0,0-1 0 0 0,0 1 0 0 0,0 0 0 0 0,0 0 0 0 0,1 0 0 0 0,-1 0 0 0 0,0 0 0 0 0,0 0 0 0 0,0 0 0 0 0,0 0 0 0 0,0 0 0 0 0,0 0 0 0 0,0 0 0 0 0,0 0 0 0 0,0 0 0 0 0,0 0 0 0 0,0 0 0 0 0,0 0 0 0 0,-18-22-79 0 0,-3-7 79 0 0,20 26 0 0 0,-3-2 2 0 0,-14-3 16 0 0,17 7-45 0 0,-3-1-74 0 0,0 9 41 0 0,0-1 60 0 0,3-5 0 0 0,1-1 0 0 0,-1 1 0 0 0,0-1 0 0 0,1 1 0 0 0,0 0 0 0 0,-1-1 0 0 0,1 1 0 0 0,-1 0 0 0 0,1 0 0 0 0,0-1 0 0 0,0 1 0 0 0,-1 0 0 0 0,1 0 0 0 0,0 0 0 0 0,4 41-69 0 0,-2-32 39 0 0,0 0 0 0 0,-2 0 1 0 0,1 16-1 0 0,-1-22 22 0 0,0 1 0 0 0,0-1 0 0 0,1 1 1 0 0,0-1-1 0 0,-1 0 0 0 0,2 1 0 0 0,-1-1 1 0 0,2 5-1 0 0,6 23-86 0 0,3 21 24 0 0,-1-9 60 0 0,12 61 10 0 0,-7-62 0 0 0,-2-6 0 0 0,6 22 0 0 0,-14-43 0 0 0,0 0 0 0 0,-1 0 0 0 0,4 28 0 0 0,-2-5 0 0 0,21 70 0 0 0,-16-67 0 0 0,10 55 0 0 0,-17-73 0 0 0,15 45 0 0 0,-4-17 0 0 0,-3-8 0 0 0,5 21 0 0 0,3 17 0 0 0,-1-10 0 0 0,-16-50 0 0 0,-1-4 0 0 0,8 24 0 0 0,-5-26 0 0 0,17 51 0 0 0,17 75 0 0 0,-1 15 0 0 0,-1-9 0 0 0,-18-62 0 0 0,7 39 0 0 0,-11-46 0 0 0,4 20 0 0 0,-4-24 0 0 0,-8-45 0 0 0,3 42 0 0 0,-6-38 0 0 0,10 36 0 0 0,2 16 0 0 0,-7-19 0 0 0,7 61 0 0 0,-1-35 0 0 0,0 0 0 0 0,8 235 228 0 0,-22-312-222 0 0,5 26 0 0 0,-3-23-1 0 0,2 21 0 0 0,2 31 59 0 0,-8-69-53 0 0,2 2 3 0 0,12 6 31 0 0,-12-8 121 0 0,11-20-4 0 0,-10 10-162 0 0,-1 0 0 0 0,0 0 0 0 0,0 0 0 0 0,-1-1 0 0 0,0 1 0 0 0,0-9 0 0 0,0 8 0 0 0,-1-1 6 0 0,0-1 0 0 0,-2-12 1 0 0,1-18 27 0 0,1 12-3 0 0,0 1 0 0 0,-2-1 0 0 0,-2 1 0 0 0,-9-42 0 0 0,7 45 16 0 0,2 4 1 0 0,-4-29 1 0 0,6 38-42 0 0,0 0 1 0 0,-1 0 0 0 0,0 0 0 0 0,-7-15 0 0 0,4 12 4 0 0,-5-24 1 0 0,7 23-2 0 0,-1 0 1 0 0,-12-26 0 0 0,10 25 2 0 0,-10-30 1 0 0,-25-94-15 0 0,38 128 17 0 0,-13-24 1 0 0,-1-5 11 0 0,3-1-29 0 0,-39-73 0 0 0,50 107 0 0 0,-1 0 0 0 0,0 0 0 0 0,-1 1 0 0 0,0 0 0 0 0,-1 0 0 0 0,-14-14 0 0 0,4 3-20 0 0,16 18 1 0 0,0 1 0 0 0,-1 0 0 0 0,1 0 0 0 0,0 0 1 0 0,0 0-1 0 0,0 0 0 0 0,0 0 0 0 0,0 0 0 0 0,0 0 1 0 0,0 0-1 0 0,0 0 0 0 0,0 0 0 0 0,-1 1 0 0 0,1-1 1 0 0,0 0-1 0 0,0 1 0 0 0,0-1 0 0 0,0 1 1 0 0,1-1-1 0 0,-3 2 0 0 0,-16 29-10 0 0,17-28 22 0 0,0 1 0 0 0,0 0 0 0 0,0-1 0 0 0,1 1 0 0 0,-3 6 0 0 0,-6 14-11 0 0,5-16 8 0 0,1 0 1 0 0,-1 1-1 0 0,2-1 1 0 0,-1 1-1 0 0,1 0 0 0 0,-3 13 1 0 0,-5 21-28 0 0,-2-1 1 0 0,-22 47 0 0 0,25-64 36 0 0,3-7 0 0 0,-18 32 0 0 0,24-47 0 0 0,-1 0 0 0 0,1 0 0 0 0,0-1 0 0 0,0 1 0 0 0,-1 5 0 0 0,1-5 0 0 0,1-1 0 0 0,-1 0 0 0 0,0 0 0 0 0,0 1 0 0 0,1-1 0 0 0,-2 0 0 0 0,1 0 0 0 0,-2 3 0 0 0,-14 14-11 0 0,16-19 8 0 0,0 1-1 0 0,-1-1 1 0 0,1 0 0 0 0,0 1-1 0 0,-1-1 1 0 0,1 0 0 0 0,-1 0-1 0 0,1 0 1 0 0,0 0 0 0 0,-1 0-1 0 0,1 0 1 0 0,-1-1 0 0 0,1 1-1 0 0,0 0 1 0 0,-3-1 0 0 0,-11-18-8 0 0,14 18 7 0 0,-1 0 0 0 0,1 0 0 0 0,0 0 0 0 0,0-1 0 0 0,0 1 0 0 0,0-1 0 0 0,0 1 0 0 0,0-1 0 0 0,0 1 0 0 0,0-1 0 0 0,0 1 0 0 0,0-5 0 0 0,0 3 2 0 0,1-1 0 0 0,0 0 0 0 0,0 0 0 0 0,0 0 0 0 0,2-4 0 0 0,-2 8 2 0 0,0-10-8 0 0,0 1-1 0 0,0-1 1 0 0,-3-14-1 0 0,2 15 5 0 0,0 0 0 0 0,1-1 1 0 0,0 1-1 0 0,1-11 0 0 0,0 11 4 0 0,-1-1 0 0 0,-1-16 0 0 0,0 18 0 0 0,1-1 0 0 0,0 0 0 0 0,2-15 0 0 0,3 5-10 0 0,-4 13 1 0 0,1 1 0 0 0,-1-1 1 0 0,0 0-1 0 0,0-6 0 0 0,-1-2 1 0 0,-1 0 7 0 0,2 1 1 0 0,4-28-1 0 0,-5 34 1 0 0,1-1 0 0 0,-1 0 0 0 0,0 1 0 0 0,-3-16 0 0 0,2 13 0 0 0,0 0 0 0 0,0-17 0 0 0,1 23 0 0 0,0 0 0 0 0,0 0 0 0 0,-1 1 0 0 0,0-1 0 0 0,1 0 0 0 0,-3-4 0 0 0,2 4 0 0 0,0 1 0 0 0,0 0 0 0 0,0-1 0 0 0,1 1 0 0 0,-1-1 0 0 0,1 1 0 0 0,0-6 0 0 0,4-9 0 0 0,-3 16 0 0 0,0 0 0 0 0,0-1 0 0 0,-1 1 0 0 0,1-1 0 0 0,-1 1 0 0 0,0 0 0 0 0,1-1 0 0 0,-1 1 0 0 0,0-1 0 0 0,0 1 0 0 0,-1-1 0 0 0,0-3 0 0 0,1 4 0 0 0,-1-1 0 0 0,1 0 0 0 0,-1 0 0 0 0,1 0 0 0 0,0 1 0 0 0,0-6 0 0 0,1 6 0 0 0,-1-1 0 0 0,0 1 0 0 0,0-1 0 0 0,0 0 0 0 0,-1 1 0 0 0,1-1 0 0 0,-2-3 0 0 0,2 6-1 0 0,0-1 1 0 0,0 1 1 0 0,-1 0-1 0 0,1-1 0 0 0,0 1 1 0 0,0-1-1 0 0,0 1 0 0 0,0 0 1 0 0,0-1-1 0 0,0 1 0 0 0,0 0 0 0 0,0-1 1 0 0,0 1-1 0 0,0 0 0 0 0,0-1 1 0 0,0 1-1 0 0,0 0 0 0 0,0-1 1 0 0,0 1-1 0 0,0-1 0 0 0,1 1 1 0 0,-1 0-1 0 0,0-1 0 0 0,0 1 1 0 0,0 0-1 0 0,0 0 0 0 0,1-1 0 0 0,-1 1 1 0 0,0 0-1 0 0,0-1 0 0 0,1 1 1 0 0,-1 0-1 0 0,0 0 0 0 0,0 0 1 0 0,1-1-1 0 0,0 1 0 0 0,-2-2 43 0 0,1 2-43 0 0,-1 0 0 0 0,1 0 0 0 0,0 0-1 0 0,0 0 1 0 0,0 0 0 0 0,0 0 0 0 0,-1 0 0 0 0,1 0 0 0 0,0 0 0 0 0,0 0 0 0 0,0 1-1 0 0,0-1 1 0 0,-1 0 0 0 0,1 0 0 0 0,0 0 0 0 0,0 0 0 0 0,0 0 0 0 0,0 0 0 0 0,-1 0-1 0 0,1 0 1 0 0,0 0 0 0 0,0 1 0 0 0,0-1 0 0 0,0 0 0 0 0,0 0 0 0 0,0 0 0 0 0,0 0-1 0 0,-1 0 1 0 0,1 1 0 0 0,0-1 0 0 0,0 0 0 0 0,0 0 0 0 0,0 0 0 0 0,0 0 0 0 0,0 1-1 0 0,0-1 1 0 0,0 0 0 0 0,0 0 0 0 0,0 0 0 0 0,0 0 0 0 0,0 1 0 0 0,0-1 0 0 0,0 0-1 0 0,0 0 1 0 0,0 0 0 0 0,0 0 0 0 0,0 1 0 0 0,0-1 0 0 0,0 0 0 0 0,0 0 0 0 0,0 0-1 0 0,0 0 1 0 0,1 1 0 0 0,-1-1 0 0 0,0 0 0 0 0,0 0 0 0 0,0 0 0 0 0,0 0 0 0 0,0 0-1 0 0,1 1 1 0 0,4 11-44 0 0,-5-11 40 0 0,35 65-9 0 0,-25-45 13 0 0,-6-14 0 0 0,-1 0 0 0 0,0 0 0 0 0,0 0 0 0 0,2 12 0 0 0,18 121 64 0 0,-17-110-64 0 0,7 51 0 0 0,-1-20-3 0 0,-7-41 10 0 0,2 24-1 0 0,11 72 32 0 0,-2-20-22 0 0,-7-44 94 0 0,15 52 1 0 0,-2-17-20 0 0,-9-18-91 0 0,9 35 0 0 0,-11-44 0 0 0,3 6 0 0 0,-4-33 0 0 0,12 47 0 0 0,13 60 0 0 0,-31-125 35 0 0,0-1 1 0 0,9 21 0 0 0,-6-18 30 0 0,7 26 1 0 0,-10-27-36 0 0,10 22 0 0 0,3 8-13 0 0,0 11 11 0 0,12 48 66 0 0,-23-84-50 0 0,8 22 0 0 0,-6-22 36 0 0,6 28 0 0 0,1 4-34 0 0,-9-37-39 0 0,-1 1 0 0 0,4 26 1 0 0,2 13-26 0 0,-6-36-5 0 0,3 34 1 0 0,-3-3 7 0 0,3 35 69 0 0,0 60-44 0 0,-3-94-11 0 0,-3-37 0 0 0,1 23 0 0 0,2 68 72 0 0,-1 2-72 0 0,1-31 0 0 0,-4 83 0 0 0,-2-70 0 0 0,1-41 4 0 0,-5 207 56 0 0,2-78-60 0 0,2-97 43 0 0,0 17 31 0 0,-8 232-63 0 0,6-309-14 0 0,3-19 4 0 0,-1-1 0 0 0,1 1-1 0 0,-1-1 1 0 0,1 1 0 0 0,0-1 0 0 0,0 1-1 0 0,0 0 1 0 0,0-1 0 0 0,0 1 0 0 0,0-1-1 0 0,0 1 1 0 0,0 0 0 0 0,1-1-1 0 0,-1 1 1 0 0,1-1 0 0 0,-1 1 0 0 0,3 3 405 0 0,-3-7-326 0 0,-8-90-64 0 0,5 54-16 0 0,2 25 0 0 0,0 0 0 0 0,1-17 0 0 0,2 6 0 0 0,-1 0 0 0 0,-4-40 0 0 0,1 46 0 0 0,2-34 0 0 0,1-2 0 0 0,-1-280 0 0 0,5 174 0 0 0,-3 65 0 0 0,-3 66 0 0 0,5-54 0 0 0,3 37 0 0 0,0-62 0 0 0,0 0 0 0 0,0 1 0 0 0,2-13 0 0 0,-1 30 0 0 0,-5 62 14 0 0,6-33 0 0 0,2-6 24 0 0,7-80 44 0 0,-16 130-111 0 0,-1-34 0 0 0,-2 32-15 0 0,5-34-1 0 0,-1 23 39 0 0,-1 0 0 0 0,-3-45 1 0 0,3 30 5 0 0,-1 37 0 0 0,0-1 0 0 0,-1 0 0 0 0,0 1 0 0 0,0-1 0 0 0,-2-8 0 0 0,-5-4 0 0 0,6 17 0 0 0,-1-1 0 0 0,1 1 0 0 0,0-1 0 0 0,0 0 0 0 0,-1-8 0 0 0,2 5-8 0 0,0 1 0 0 0,0 0 1 0 0,-1 0-1 0 0,0 0 0 0 0,-1-1 1 0 0,-3-12-1 0 0,0-7-5 0 0,4 23 13 0 0,1 0 1 0 0,0 0-1 0 0,-1 1 1 0 0,0-1-1 0 0,-2-5 1 0 0,-2-2 0 0 0,2 10 0 0 0,3 1-1 0 0,-1 0-1 0 0,1 0 1 0 0,-1 0-1 0 0,0 0 1 0 0,1 0-1 0 0,-1 0 1 0 0,1 0-1 0 0,-1 0 1 0 0,1 0-1 0 0,-1 0 1 0 0,1 0-1 0 0,-1 0 1 0 0,1-1 0 0 0,0 1-1 0 0,-1 0 1 0 0,1 0-1 0 0,-1-1 1 0 0,1 1-1 0 0,-1 0 1 0 0,1-1-1 0 0,0 1 1 0 0,-1 0-1 0 0,1-1 1 0 0,0 1-1 0 0,-1-1 1 0 0,1 1-1 0 0,-1-1 1 0 0,1 1-4 0 0,0-1 1 0 0,0 1-1 0 0,0 0 1 0 0,0 0-1 0 0,0 0 1 0 0,-1 0-1 0 0,1-1 0 0 0,0 1 1 0 0,0 0-1 0 0,0 0 1 0 0,-1 0-1 0 0,1 0 1 0 0,0 0-1 0 0,0-1 0 0 0,0 1 1 0 0,-1 0-1 0 0,1 0 1 0 0,0 0-1 0 0,0 0 1 0 0,-1 0-1 0 0,1 0 1 0 0,0 0-1 0 0,0 0 0 0 0,0 0 1 0 0,-1 0-1 0 0,1 0 1 0 0,0 0-1 0 0,0 0 1 0 0,-1 0-1 0 0,1 0 1 0 0,0 0-1 0 0,0 0 0 0 0,-1 0 1 0 0,1 1-1 0 0,0-1 1 0 0,0 0-1 0 0,0 0 1 0 0,-1 0-1 0 0,1 0 0 0 0,0 0 1 0 0,0 1-1 0 0,0-1 1 0 0,0 0-1 0 0,-1 0 1 0 0,1 0-1 0 0,0 0 1 0 0,0 1-1 0 0,0-1 0 0 0,0 0 1 0 0,0 0-1 0 0,0 1 1 0 0,-1-1-1 0 0,1 0 1 0 0,0 0-1 0 0,0 0 0 0 0,0 1 1 0 0,0-1-1 0 0,-3 18-80 0 0,2-13 60 0 0,1-1 11 0 0,0 0 1 0 0,0 1-1 0 0,0-1 0 0 0,0 0 0 0 0,1 0 0 0 0,-1 0 1 0 0,3 5-1 0 0,1 21-26 0 0,-3-20 18 0 0,0 0 1 0 0,0 0 0 0 0,5 16-1 0 0,-3-16 5 0 0,-1-1 0 0 0,0 1-1 0 0,0 17 1 0 0,-1-13-5 0 0,0 0-1 0 0,4 14 1 0 0,1 19 7 0 0,4 73-46 0 0,-9-107 60 0 0,-1 0 1 0 0,-2 23 0 0 0,0 16-14 0 0,2-17-5 0 0,-1-1 0 0 0,-10 61 1 0 0,9-89 20 0 0,1-1 1 0 0,-1 0 0 0 0,0 0 0 0 0,0 0-1 0 0,-1 0 1 0 0,-3 5 0 0 0,-6 14 23 0 0,12-22-27 0 0,-1 0 1 0 0,0 0 0 0 0,0 0-1 0 0,1 0 1 0 0,-1 0-1 0 0,0-1 1 0 0,-1 1-1 0 0,1 0 1 0 0,0-1-1 0 0,0 1 1 0 0,-1-1-1 0 0,1 1 1 0 0,-1-1-1 0 0,1 0 1 0 0,-1 1-1 0 0,1-1 1 0 0,-1 0 0 0 0,0 0-1 0 0,-2 1 1 0 0,-6-1-1 0 0,8-1 3 0 0,-1 0 1 0 0,0-1-1 0 0,0 1 1 0 0,1-1-1 0 0,-1 0 1 0 0,0 0-1 0 0,1 0 1 0 0,-1 0-1 0 0,1 0 1 0 0,-1-1-1 0 0,1 1 1 0 0,-1-1-1 0 0,1 1 1 0 0,0-1 0 0 0,0 0-1 0 0,-4-4 1 0 0,1 0 10 0 0,1 0 0 0 0,-1 0 0 0 0,1 0 0 0 0,0-1 0 0 0,-3-8 0 0 0,-7-26 2 0 0,5 25-21 0 0,2-1 0 0 0,-10-30 0 0 0,5 11-40 0 0,5 14 4 0 0,0 0-1 0 0,-4-28 1 0 0,-7-33 41 0 0,3 21 0 0 0,-17-83 0 0 0,18 78-32 0 0,-3-13-8 0 0,-10-61-15 0 0,0 0-16 0 0,22 107-22 0 0,-2 1 0 0 0,-1 0-1 0 0,-2 0 1 0 0,-19-45 0 0 0,19 55 93 0 0,-12-46 0 0 0,12 46 3 0 0,7 17-6 0 0,0 0 0 0 0,0-1-1 0 0,0 1 1 0 0,1-1 0 0 0,-2-7 0 0 0,4 13-11 0 0,0-1 1 0 0,0 0 0 0 0,0 1 0 0 0,0-1 0 0 0,0 0 0 0 0,0 0-1 0 0,0 1 1 0 0,0-1 0 0 0,1-2 0 0 0,1-6-45 0 0,-3 3 5 0 0,9 3 40 0 0,-4 4 10 0 0,-1 0 0 0 0,0 1 0 0 0,1-1 1 0 0,-1 1-1 0 0,0-1 0 0 0,1 1 0 0 0,-1 0 0 0 0,0 0 1 0 0,0 1-1 0 0,0-1 0 0 0,0 1 0 0 0,4 2 1 0 0,0 0-6 0 0,-1 1 1 0 0,0-1 0 0 0,0 1 0 0 0,9 10 0 0 0,-12-12 6 0 0,11 13-43 0 0,0 1 0 0 0,18 30 1 0 0,-27-38 18 0 0,-1 0 1 0 0,0 0 0 0 0,0 0 0 0 0,-1 0 0 0 0,-1 1-1 0 0,4 19 1 0 0,-3-9-8 0 0,11 30 0 0 0,0 1 22 0 0,19 83 76 0 0,-30-121-59 0 0,6 25 28 0 0,6 73 1 0 0,-12-86-36 0 0,6 28 0 0 0,2 12 0 0 0,-9-43 1 0 0,14 106 51 0 0,-11-93-45 0 0,0 58 0 0 0,-1-10 43 0 0,7 164-37 0 0,-5-77-15 0 0,-3-91 2 0 0,2 31 0 0 0,-2-24 17 0 0,1 4 19 0 0,9 72 35 0 0,1-17 29 0 0,-9-98-36 0 0,-3-25-8 0 0,9 40 0 0 0,0-15-36 0 0,10 30 24 0 0,-6-18-44 0 0,-10-36 0 0 0,11 28 0 0 0,5 16 0 0 0,-12-38 0 0 0,15 33 0 0 0,-24-60-1 0 0,1 0 1 0 0,0 1-1 0 0,-1-1 1 0 0,1 0-1 0 0,-1 0 0 0 0,0 0 1 0 0,0 1-1 0 0,1-1 1 0 0,-2 0-1 0 0,1 0 1 0 0,0 1-1 0 0,-1 1 1 0 0,1 0 5 0 0,-1-1 0 0 0,1 0 0 0 0,0 0 0 0 0,0 0 0 0 0,0 0 0 0 0,1 5 0 0 0,4 9 113 0 0,-3-13-50 0 0,-1 1-1 0 0,0-1 1 0 0,0 1-1 0 0,0 0 1 0 0,0 6 0 0 0,-1-9-56 0 0,1 0 1 0 0,-1 0-1 0 0,0-1 0 0 0,0 1 1 0 0,1 0-1 0 0,-1 0 1 0 0,1 0-1 0 0,0-1 1 0 0,0 1-1 0 0,-1 0 1 0 0,1 0-1 0 0,2 2 1 0 0,4 10 17 0 0,-6-6-30 0 0,-1-7 0 0 0,1-1 0 0 0,-1 0 0 0 0,0 0 0 0 0,1 1 0 0 0,-1-1 0 0 0,0 0 0 0 0,1 0 0 0 0,-1 0 0 0 0,0 0 0 0 0,1 0 0 0 0,-1 1 0 0 0,1-1 0 0 0,-1 0 0 0 0,0 0 0 0 0,1 0 0 0 0,-1 0 0 0 0,1 0 0 0 0,-1 0 0 0 0,0 0 0 0 0,1 0 0 0 0,-1-1 0 0 0,0 1 0 0 0,1 0 0 0 0,-1 0 0 0 0,1 0 0 0 0,1-1 0 0 0,0 0 0 0 0,-1 0 0 0 0,1-1 0 0 0,-1 1 0 0 0,0 0 0 0 0,1 0 0 0 0,-1-1 0 0 0,0 1 0 0 0,0-1 0 0 0,1 1 0 0 0,-1-1 0 0 0,0 1 0 0 0,-1-1 0 0 0,2-3 0 0 0,9-29 0 0 0,-5 15 0 0 0,1-4 0 0 0,-1 0 0 0 0,4-31 0 0 0,-2 8 0 0 0,12-109 1 0 0,-12 74-13 0 0,24-177 23 0 0,-19 128 42 0 0,14-93 11 0 0,-22 158-23 0 0,-4 42-24 0 0,5-33 0 0 0,-1 32-17 0 0,7-45 0 0 0,1-15 0 0 0,0-11 0 0 0,1-26 0 0 0,-7 81-17 0 0,14-62-94 0 0,-19 92 79 0 0,0 0 0 0 0,1-19 1 0 0,-2 18 2 0 0,0 0 0 0 0,4-14 0 0 0,-2 14 25 0 0,-1-1 0 0 0,1-17 0 0 0,-1 12 6 0 0,3-7-2 0 0,-3 20 0 0 0,-1 0 0 0 0,0-1 0 0 0,-1 1 0 0 0,2-9 0 0 0,-2-14 0 0 0,-3 19-18 0 0,2 7-64 0 0,1 4-78 0 0,0 0 155 0 0,1 39-182 0 0,-10 68-1 0 0,2-57 188 0 0,-5 23 0 0 0,-3 22 0 0 0,8-41 0 0 0,0 19 0 0 0,5-46 0 0 0,-7 37 0 0 0,-10 53 0 0 0,11-58 0 0 0,1-1 0 0 0,-2 16 0 0 0,-12 80 0 0 0,17-127 0 0 0,-12 48 0 0 0,-1 9 0 0 0,9-32-5 0 0,-6 53 36 0 0,9-64 196 0 0,-15 54 1 0 0,-2 22 5 0 0,-1 18-193 0 0,6-42-26 0 0,-4 4-14 0 0,12-61 0 0 0,-7 54 0 0 0,2-1 0 0 0,2-20 0 0 0,7-35 0 0 0,-1 0 0 0 0,-15 44 0 0 0,16-59 0 0 0,0 0 0 0 0,-3 29 0 0 0,5-27 0 0 0,-9 39 0 0 0,8-49 0 0 0,0 0 0 0 0,2 1 0 0 0,-2 14 0 0 0,3-19 6 0 0,-1 0 1 0 0,0 0-1 0 0,-4 11 1 0 0,3-12 2 0 0,1-1 1 0 0,0 0 0 0 0,0 1 0 0 0,0 16-1 0 0,2-23-5 0 0,0 1 0 0 0,0 0 1 0 0,-1 0-1 0 0,1-1 0 0 0,0 1 0 0 0,-1 0 0 0 0,0-1 0 0 0,1 1 0 0 0,-1 0 0 0 0,0-1 0 0 0,-1 1 0 0 0,0 1 1 0 0,1-3-5 0 0,1 0 1 0 0,-1-1-1 0 0,0 1 0 0 0,1 0 1 0 0,-1 0-1 0 0,1 0 1 0 0,-1-1-1 0 0,1 1 1 0 0,0 0-1 0 0,-1 0 1 0 0,1 0-1 0 0,0 0 1 0 0,0 0-1 0 0,-1 0 1 0 0,1-1-1 0 0,0 1 1 0 0,0 0-1 0 0,0 0 1 0 0,0 0-1 0 0,0 0 1 0 0,0 0-1 0 0,0 0 1 0 0,1 0-1 0 0,-1 1 1 0 0,0 0 47 0 0,-6 1-26 0 0,5-11 92 0 0,-2-22-88 0 0,1 23-14 0 0,1 0-1 0 0,1-1 1 0 0,-1 1-1 0 0,2-9 1 0 0,4-120-12 0 0,-3 62-35 0 0,5-45 6 0 0,0 53 29 0 0,13-78-54 0 0,12-71-51 0 0,-23 145-13 0 0,1-13 0 0 0,-2 50 102 0 0,-3 15 17 0 0,3-24 1 0 0,-5 17-10 0 0,-3 12-7 0 0,1 2 0 0 0,6-25-1 0 0,-2 20 6 0 0,-2 8 10 0 0,0-1 0 0 0,-1 1 0 0 0,2-16 0 0 0,-3 10 0 0 0,-1 8 0 0 0,0 0 0 0 0,1 1 0 0 0,0-1 0 0 0,0 0 0 0 0,2-8 0 0 0,-2 12 0 0 0,2-4 10 0 0,-1-1 0 0 0,1 0 1 0 0,-1 0-1 0 0,-1 0 0 0 0,1 0 0 0 0,0-13 1 0 0,-2 10-11 0 0,0 8 0 0 0,1-1 0 0 0,-1 0 0 0 0,0 1 0 0 0,-1-1 0 0 0,1 1 0 0 0,0-1 0 0 0,-1 0 0 0 0,1 1 0 0 0,-2-3 0 0 0,2 5 0 0 0,0 0 0 0 0,0-1 0 0 0,0 1 1 0 0,0 0-1 0 0,0 0 0 0 0,0 0 0 0 0,0 0 1 0 0,-1 0-1 0 0,1-1 0 0 0,0 1 0 0 0,0 0 1 0 0,0 0-1 0 0,0 0 0 0 0,0 0 1 0 0,0 0-1 0 0,0 0 0 0 0,-1 0 0 0 0,1-1 1 0 0,0 1-1 0 0,0 0 0 0 0,0 0 0 0 0,0 0 1 0 0,0 0-1 0 0,0 0 0 0 0,-1 0 0 0 0,1 0 1 0 0,0 0-1 0 0,0 0 0 0 0,0 0 0 0 0,0 0 1 0 0,-1 0-1 0 0,1 0 0 0 0,0 0 1 0 0,0 0-1 0 0,0 0 0 0 0,0 0 0 0 0,-1 0 1 0 0,-3 6 21 0 0,3-5-19 0 0,0 1 1 0 0,1-1-1 0 0,-1 1 1 0 0,1 0-1 0 0,-1-1 1 0 0,1 1-1 0 0,0 0 1 0 0,0 3 0 0 0,0 14-4 0 0,0 1 0 0 0,-1-1 0 0 0,0 0 0 0 0,-2 0 0 0 0,-9 34 0 0 0,-4 40 0 0 0,-9 112 0 0 0,10-94 0 0 0,0 2 0 0 0,-8 139 0 0 0,15-160-11 0 0,-2 71-32 0 0,2 18-27 0 0,2-3 58 0 0,4-93 12 0 0,0 7 0 0 0,0 81 0 0 0,4-86 0 0 0,2 57 129 0 0,-3-110-98 0 0,13 124 33 0 0,-1-25 8 0 0,-4-80-72 0 0,-6-39 0 0 0,-1 1 0 0 0,2 25 0 0 0,-3-27 19 0 0,0 0-1 0 0,4 15 1 0 0,-3-14 7 0 0,0 0-1 0 0,1 17 1 0 0,2 83 153 0 0,-2-77-107 0 0,-1-29-57 0 0,-1 0 1 0 0,0 1-1 0 0,-1 14 0 0 0,-2-4-7 0 0,0 2 20 0 0,1 33 0 0 0,0 19 31 0 0,0-23-35 0 0,0-39-24 0 0,0 0 0 0 0,-3 12 0 0 0,3-12 0 0 0,-1-1 0 0 0,0 14 0 0 0,2-21 0 0 0,1 21 0 0 0,-5 29 0 0 0,4-16-3 0 0,0-31 6 0 0,0 1 0 0 0,0-1 0 0 0,0 1 0 0 0,-2 7 0 0 0,-1-1 18 0 0,2-10-16 0 0,0 0 0 0 0,0 1 0 0 0,1-1-1 0 0,-1 0 1 0 0,1 1 0 0 0,0-1 0 0 0,0 6 0 0 0,2 30 23 0 0,-1-26-2 0 0,-1 1 0 0 0,2 0 0 0 0,5 23 0 0 0,-5-28-13 0 0,0 0 0 0 0,-1 0 0 0 0,1 11 1 0 0,-1-11-4 0 0,0 0 0 0 0,3 15 1 0 0,-1-11-11 0 0,-1-1 0 0 0,0 1 0 0 0,-1 15 0 0 0,2 11 0 0 0,1 15-4 0 0,-4-36 14 0 0,4 24 0 0 0,9 59 166 0 0,-11-69-176 0 0,-2-24 0 0 0,1 0 0 0 0,2 14 0 0 0,15 82 0 0 0,-13-78 23 0 0,3 49 1 0 0,-3-19-22 0 0,-3-39 86 0 0,-2-1-1 0 0,0 1 1 0 0,0-1 0 0 0,-5 24 0 0 0,3-23 137 0 0,2-14-265 0 0,0 0-1 0 0,0 1 1 0 0,0-1 0 0 0,-1 0-1 0 0,0 0 1 0 0,1 1 0 0 0,-1-1 0 0 0,-3 7 330 0 0,3-22-258 0 0,-5-4-211 0 0,5 13 150 0 0,0 1 1 0 0,0-1-1 0 0,0 0 0 0 0,0 1 1 0 0,0-1-1 0 0,1 0 1 0 0,-1-3-1 0 0,2-11-2 0 0,0 13 32 0 0,-1 0 0 0 0,1-1 0 0 0,-1 1 0 0 0,-1-7 1 0 0,-4-8-2 0 0,4 14 0 0 0,0-1 0 0 0,0 1 0 0 0,0-1 0 0 0,0-7 0 0 0,2-41 0 0 0,14-81 0 0 0,-13 112-2 0 0,0-42 0 0 0,-1 0 20 0 0,5-30 139 0 0,10-98 48 0 0,-9 134-381 0 0,-3 0 0 0 0,-5-74 0 0 0,0 59 170 0 0,18-138 0 0 0,-10 91-37 0 0,-2 24 26 0 0,3 12 10 0 0,23-203-60 0 0,-20 169 6 0 0,-1 11 28 0 0,15-182-39 0 0,-25 288 72 0 0,15-224 0 0 0,-10 186 0 0 0,10-40 0 0 0,1-9 0 0 0,20-114-11 0 0,-19 99-39 0 0,-2 9 35 0 0,7-17-61 0 0,16-63-55 0 0,-22 105 84 0 0,13-38-125 0 0,-15 65 53 0 0,-7 21 17 0 0,17-38 1 0 0,-21 53 88 0 0,-1 0 0 0 0,1 0 1 0 0,1-8-1 0 0,-2 8-3 0 0,-1 5 4 0 0,-1 0 1 0 0,1 0-1 0 0,0 0 1 0 0,0 0-1 0 0,1 0 0 0 0,-1 0 1 0 0,0 1-1 0 0,1-1 1 0 0,-1 0-1 0 0,1 1 1 0 0,-1-1-1 0 0,1 1 0 0 0,0 0 1 0 0,3-3-1 0 0,2-1-51 0 0,-5 3-41 0 0,10 8-163 0 0,-10-5 235 0 0,0 1 0 0 0,0 0-1 0 0,-1-1 1 0 0,1 1 0 0 0,-1 0 0 0 0,1 0 0 0 0,-1 0-1 0 0,0 0 1 0 0,0 0 0 0 0,1 0 0 0 0,-2 0-1 0 0,1 1 1 0 0,0-1 0 0 0,0 0 0 0 0,0 5 0 0 0,3 4 7 0 0,-2-2 3 0 0,1-1-1 0 0,-2 1 1 0 0,3 17-1 0 0,0 5-14 0 0,1 15-18 0 0,0 66-1 0 0,-3-40 29 0 0,-3 248-148 0 0,-2-127 94 0 0,2-89 81 0 0,1 83 0 0 0,-3 172 59 0 0,-2-115 91 0 0,4-138-101 0 0,1 83 7 0 0,-2-51-4 0 0,-1 0 28 0 0,2 16 72 0 0,-2-45-86 0 0,-4 4-66 0 0,1 4 0 0 0,0 72 0 0 0,3-125 35 0 0,-2 35 91 0 0,4-50 18 0 0,1 35 76 0 0,0-34-153 0 0,-1-37-25 0 0,2 25 1 0 0,1-20 0 0 0,-2 26 1 0 0,-1-22 88 0 0,6 21-8 0 0,4 13-112 0 0,-9 73 300 0 0,-1-125-300 0 0,3 3 5 0 0,1 2 23 0 0,-2-5-34 0 0,-1-1-1 0 0,1 1 1 0 0,-1 0 0 0 0,0-1 0 0 0,0 1 0 0 0,-1 5-1 0 0,1-6-2 0 0,0 0 1 0 0,-1 0-1 0 0,1 0 0 0 0,0 0 0 0 0,1 0 0 0 0,-1 0 0 0 0,0 0 0 0 0,1 0 0 0 0,0 0 0 0 0,2 5 1 0 0,-2-4-2 0 0,0-1 1 0 0,0 0 0 0 0,-1 1 0 0 0,1-1 0 0 0,-1 1 0 0 0,1-1 0 0 0,-1 1 0 0 0,0-1 0 0 0,0 1 0 0 0,-1 3-1 0 0,0-3 1 0 0,1-1 0 0 0,0 1 0 0 0,0-1 0 0 0,0 1 0 0 0,0 0 0 0 0,1-1 0 0 0,-1 1 0 0 0,1-1 0 0 0,0 0 0 0 0,1 5 0 0 0,0-5-3 0 0,-1-2 0 0 0,-2 16 0 0 0,2-3 0 0 0,0-12 0 0 0,-1 1 0 0 0,1-1 0 0 0,-1 1 0 0 0,0 0 0 0 0,0-1 0 0 0,-1 5 0 0 0,1-5 0 0 0,0 0 5 0 0,-1 0 1 0 0,1 0-1 0 0,0 0 0 0 0,0 0 0 0 0,0 0 1 0 0,0 0-1 0 0,0 0 0 0 0,0 0 1 0 0,1 3-1 0 0,0-4-4 0 0,-1 0 0 0 0,0 1 0 0 0,0-1 0 0 0,0 0 0 0 0,0 0 1 0 0,0 0-1 0 0,0 0 0 0 0,-1 0 0 0 0,1 0 0 0 0,0 0 0 0 0,-1 2 0 0 0,0-2-1 0 0,1 0 0 0 0,-1 1 0 0 0,1-1-1 0 0,0 0 1 0 0,0 0 0 0 0,0 0 0 0 0,-1 1 0 0 0,1-1-1 0 0,0 0 1 0 0,0 0 0 0 0,1 1 0 0 0,-1 0 0 0 0,1-1-1 0 0,-1 1 1 0 0,0-1 0 0 0,1 0 0 0 0,-1 0 0 0 0,0 1 0 0 0,1-1 0 0 0,-1 0-1 0 0,0 1 1 0 0,0-1 0 0 0,0 0 0 0 0,0 0 0 0 0,0 1 0 0 0,-1-1 0 0 0,1 0 0 0 0,0 1-1 0 0,-1 1 1 0 0,0 6 13 0 0,4 5 30 0 0,-3-13-42 0 0,-1 24 11 0 0,-3-14-14 0 0,2-7 2 0 0,2-3 1 0 0,-1 0 1 0 0,1-1 0 0 0,0 1-1 0 0,0 0 1 0 0,-1-1 0 0 0,1 1-1 0 0,0 0 1 0 0,0 0 0 0 0,0-1-1 0 0,0 1 1 0 0,0 0 0 0 0,0-1-1 0 0,0 1 1 0 0,0 0 0 0 0,1 0-1 0 0,-1-1 1 0 0,0 1 0 0 0,0 0-1 0 0,1-1 1 0 0,-1 2 0 0 0,1-1 0 0 0,-1 0 0 0 0,1-1 0 0 0,-1 1 0 0 0,0 0 0 0 0,0 0 0 0 0,0 0 0 0 0,1 0 0 0 0,-1 0 0 0 0,0 0 0 0 0,0 0 0 0 0,0-1 0 0 0,0 1 0 0 0,-1 2 1 0 0,-1 4-3 0 0,1-5 0 0 0,1 0 0 0 0,-1-1 0 0 0,1 1 0 0 0,0 0 0 0 0,-1-1 0 0 0,1 1 0 0 0,0 0 0 0 0,0 0 0 0 0,0-1 0 0 0,1 4 0 0 0,-1-4 1 0 0,0 0 0 0 0,0 0 1 0 0,0 0-1 0 0,0 0 0 0 0,0 0 1 0 0,-1 0-1 0 0,1 0 1 0 0,0 0-1 0 0,0 0 0 0 0,-1 0 1 0 0,1 0-1 0 0,-1 0 0 0 0,0 1 1 0 0,1 0 2 0 0,-1-1-1 0 0,0 1 1 0 0,1-1 0 0 0,-1 1 0 0 0,1-1 0 0 0,-1 1-1 0 0,1 0 1 0 0,0 2 0 0 0,-1 4 7 0 0,0-7-12 0 0,1 0 1 0 0,0 0 0 0 0,-1 0 0 0 0,1 0 0 0 0,0 0 0 0 0,0 0 0 0 0,0 0-1 0 0,0 0 1 0 0,0 0 0 0 0,0 0 0 0 0,0 0 0 0 0,0 0 0 0 0,0 0 0 0 0,0 0 0 0 0,0 0-1 0 0,1 0 1 0 0,-1 0 0 0 0,0 0 0 0 0,2 1 0 0 0,-1 4 2 0 0,-6 5 9 0 0,2-8 32 0 0,-2 4-32 0 0,2 0-11 0 0,22-105-66 0 0,-15 71 49 0 0,3-23-32 0 0,5-29-19 0 0,6-39 49 0 0,-11 87-74 0 0,-2-1 1 0 0,2-38 0 0 0,-4 33-10 0 0,8-38 0 0 0,2-12-46 0 0,-1 4 84 0 0,1-12 40 0 0,-11 53 24 0 0,4-37 0 0 0,15-98-112 0 0,-8 87 29 0 0,0 5 6 0 0,12-173 42 0 0,10-168-674 0 0,-33 324 740 0 0,2-35 18 0 0,-4 17-11 0 0,-1 13-28 0 0,1 85-58 0 0,-1 0 1 0 0,-5-27 0 0 0,0-15-31 0 0,4 16 75 0 0,-5-66 119 0 0,5 89-109 0 0,2-42-1 0 0,1 1-8 0 0,-7-91 2 0 0,0 67-36 0 0,0-3 0 0 0,1 9 10 0 0,2 51 7 0 0,2-44 0 0 0,1 44 0 0 0,-5-41 0 0 0,0-13-7 0 0,4 32 26 0 0,0 19 0 0 0,4-42 0 0 0,10-85-14 0 0,-9 116-12 0 0,-3 24 13 0 0,1 0-1 0 0,10-38 1 0 0,-4 20 13 0 0,-6 27 0 0 0,1 1 0 0 0,7-23 0 0 0,-7 31-1 0 0,-1 0-1 0 0,0 0 1 0 0,0-1 0 0 0,0 1 0 0 0,-1-1 0 0 0,0 1 0 0 0,0-1 0 0 0,0 0 0 0 0,-1 1-1 0 0,0-1 1 0 0,-1-11 0 0 0,1 15-7 0 0,0 0 0 0 0,0-1-1 0 0,0 1 1 0 0,0 0-1 0 0,1-1 1 0 0,-1 1 0 0 0,1 0-1 0 0,-1 0 1 0 0,1-1 0 0 0,0 1-1 0 0,0 0 1 0 0,0 0 0 0 0,1-2-1 0 0,0 1-9 0 0,-1 0 0 0 0,1 0-1 0 0,-1 0 1 0 0,0 0 0 0 0,1-6 0 0 0,-1 5-4 0 0,0 0 0 0 0,0 0 0 0 0,1 0 0 0 0,-1 0 0 0 0,1 0 0 0 0,3-5 0 0 0,3-7 16 0 0,-4 10-159 0 0,1 9-81 0 0,-2 0 209 0 0,9 9 37 0 0,-10-8-14 0 0,0-1 0 0 0,-1 1 0 0 0,0 0 0 0 0,1 0 0 0 0,-1 1 0 0 0,0-1 0 0 0,-1 0 1 0 0,1 0-1 0 0,-1 0 0 0 0,0 6 0 0 0,4 23-79 0 0,0-22 79 0 0,-1 1 0 0 0,-1-1 0 0 0,0 1 0 0 0,0 17 0 0 0,4 43-53 0 0,-3-34 50 0 0,4 9 17 0 0,-4-29 0 0 0,2 34 0 0 0,0 75 0 0 0,-5-116 0 0 0,2 1 0 0 0,4 21 0 0 0,2 14 0 0 0,-6-3 0 0 0,2 24 0 0 0,18 152 0 0 0,-19-200 9 0 0,6 26 0 0 0,-5-26 9 0 0,4 29-1 0 0,3 25-7 0 0,-1-12 44 0 0,-6-28-30 0 0,8 75 100 0 0,-7-57-79 0 0,-2-31-28 0 0,0 20 0 0 0,2 63 36 0 0,-3-78-47 0 0,-3 39 1 0 0,0-20-9 0 0,0-13 16 0 0,0-15 16 0 0,3 32 0 0 0,0-34-3 0 0,-1 1 0 0 0,-1 0-1 0 0,0-1 1 0 0,-3 16 0 0 0,-1 75 61 0 0,-6 3-16 0 0,8-92-49 0 0,-6 29 1 0 0,0 0 1 0 0,8-46-25 0 0,-5 54 85 0 0,-3 0 0 0 0,-27 96 1 0 0,24-114-17 0 0,-8 55 0 0 0,13-53-47 0 0,-15 44-1 0 0,-55 185 176 0 0,76-267-197 0 0,-2 12 28 0 0,0-1 0 0 0,-1 19 0 0 0,3-20-16 0 0,-1 1 1 0 0,-1-1-1 0 0,-3 15 1 0 0,4-22-13 0 0,-1 5 11 0 0,-1 0-1 0 0,1 0 1 0 0,0 1-1 0 0,1-1 1 0 0,-1 14 0 0 0,-6 51 127 0 0,-2 7 452 0 0,5-40-590 0 0,3-29 0 0 0,2-9 0 0 0,-1-1 0 0 0,1 0 0 0 0,0 1 0 0 0,0-1 0 0 0,0 0 0 0 0,0 1 0 0 0,0-1 0 0 0,0 0 0 0 0,0 1 0 0 0,0-1 0 0 0,1 3 0 0 0,0-3 0 0 0,-1 1 0 0 0,1 0 0 0 0,0-1 0 0 0,-1 1 0 0 0,1 0 0 0 0,-1-1 0 0 0,1 1 0 0 0,-1 0 0 0 0,0-1 0 0 0,0 1 0 0 0,0 0 0 0 0,0 0 0 0 0,0-1 0 0 0,0 1 0 0 0,0 0 0 0 0,-1 0 0 0 0,1-1 0 0 0,-1 1 0 0 0,0 1 0 0 0,1-1 1 0 0,-1-1 1 0 0,1 1-1 0 0,-1-1 1 0 0,1 1 0 0 0,0-1-1 0 0,0 1 1 0 0,0 0 0 0 0,0-1-1 0 0,0 1 1 0 0,0-1 0 0 0,1 1-1 0 0,-1-1 1 0 0,0 1-1 0 0,1-1 1 0 0,0 3 0 0 0,3 15 42 0 0,-4-10-6 0 0,0-1 0 0 0,-1 1-1 0 0,-2 13 1 0 0,2-20-34 0 0,1 0 0 0 0,0-1 0 0 0,0 1 0 0 0,0-1 0 0 0,0 1 0 0 0,0-1 0 0 0,0 1-1 0 0,1-1 1 0 0,-1 1 0 0 0,1 2 0 0 0,0-2-1 0 0,-1-1-1 0 0,1 1 0 0 0,-1 0 1 0 0,0-1-1 0 0,0 1 0 0 0,1 0 1 0 0,-1 0-1 0 0,0-1 0 0 0,-1 4 1 0 0,0-1-3 0 0,1 0 0 0 0,-1-1 0 0 0,1 1 0 0 0,0 0 0 0 0,0 0 0 0 0,0 0 0 0 0,2 5 0 0 0,-2 9 0 0 0,-1-17 0 0 0,1 1 0 0 0,0-1 0 0 0,0 1 0 0 0,0-1 0 0 0,0 1 0 0 0,0-1 0 0 0,0 1 0 0 0,0 0 0 0 0,1-1 0 0 0,0 3 0 0 0,0 2 0 0 0,0-1 0 0 0,0 0 0 0 0,-1 0 0 0 0,1 0 0 0 0,-1 0 0 0 0,0 1 0 0 0,-1-1 0 0 0,0 6 0 0 0,-1 17 0 0 0,2-18 0 0 0,-1-4 0 0 0,1-1 0 0 0,1 1 0 0 0,-1 0 0 0 0,1-1 0 0 0,0 1 0 0 0,2 7 0 0 0,0 5 0 0 0,-2-14 0 0 0,-1-1 0 0 0,1 0 0 0 0,-1 1 0 0 0,1-1 0 0 0,2 6 0 0 0,-1-5 5 0 0,0 1 0 0 0,0-1 1 0 0,-1 0-1 0 0,0 1 0 0 0,0-1 1 0 0,0 1-1 0 0,-1 0 0 0 0,1-1 1 0 0,-1 1-1 0 0,0-1 0 0 0,-1 8 1 0 0,0 1 23 0 0,0 1 1 0 0,1 0-1 0 0,1-1 1 0 0,0 1-1 0 0,1-1 1 0 0,1 1-1 0 0,5 17 1 0 0,-5-15 3 0 0,-2-11-23 0 0,1 1 0 0 0,-1-1 0 0 0,1 0 1 0 0,2 6-1 0 0,6 28 62 0 0,-9-37-72 0 0,0 0 0 0 0,0 0 0 0 0,0 0 0 0 0,-1 1 0 0 0,1-1 0 0 0,-1 0 0 0 0,1 0 0 0 0,-1 0 0 0 0,0 1 0 0 0,1-1 0 0 0,-1 0 0 0 0,0 0 0 0 0,-1 1 0 0 0,1-1 0 0 0,0 0 0 0 0,-1 3 0 0 0,1 6 0 0 0,4 2 22 0 0,0 0 1 0 0,-1-1 0 0 0,-1 1-1 0 0,0 0 1 0 0,0 18 0 0 0,-2-20-20 0 0,0-6 9 0 0,0 1 0 0 0,0 0 0 0 0,1 0 0 0 0,-1 0-1 0 0,4 11 1 0 0,5 16 42 0 0,-8-29-54 0 0,0-1 0 0 0,-1 0 0 0 0,1 0 0 0 0,-1 1 0 0 0,1-1 0 0 0,-1 4 0 0 0,0-4 0 0 0,0 1 0 0 0,0-1 0 0 0,1 1 0 0 0,-1-1 0 0 0,1 1 0 0 0,1 4 0 0 0,3 4 0 0 0,-4-9 0 0 0,0 0 0 0 0,1 0 0 0 0,-1 0 0 0 0,1 0 0 0 0,-1 0 0 0 0,4 4 0 0 0,15 13 55 0 0,-17-18-43 0 0,0 0 0 0 0,-1 1 1 0 0,1-1-1 0 0,-1 1 0 0 0,1 0 1 0 0,-1-1-1 0 0,0 1 0 0 0,0 0 1 0 0,2 6-1 0 0,-2-5-6 0 0,0 0-1 0 0,0 0 0 0 0,1 0 1 0 0,-1-1-1 0 0,1 1 1 0 0,-1-1-1 0 0,5 5 0 0 0,17 19 6 0 0,-13-13 2 0 0,-6-7-1 0 0,0 0 1 0 0,0 0 0 0 0,10 8 0 0 0,25 25-70 0 0,-24-23 23 0 0,0-1-1 0 0,25 19 1 0 0,-37-33 68 0 0,15 16 49 0 0,20 18-264 0 0,-38-35 258 0 0,1 1 4 0 0,4 3-25 0 0,-5-4-44 0 0,1 0 0 0 0,0 0 1 0 0,-1 0-1 0 0,1 1 0 0 0,-1-1 1 0 0,0 0-1 0 0,1 1 0 0 0,-1-1 1 0 0,0 1-1 0 0,0 0 0 0 0,0-1 1 0 0,0 1-1 0 0,1 2 0 0 0,1-3 47 0 0,0-1-48 0 0,1 2-9 0 0,10 10-4 0 0,7 17 2 0 0,-20-29 0 0 0,0 1 0 0 0,0 0 0 0 0,-1 0 0 0 0,1 0 0 0 0,0 0 0 0 0,0-1 0 0 0,-1 1 0 0 0,1 0 0 0 0,-1 0 0 0 0,1 0 0 0 0,-1 1 0 0 0,1-1 0 0 0,-1 0 0 0 0,1 2 0 0 0,0 0 0 0 0,3 9 7 0 0,-6-8 12 0 0,0 3 8 0 0,0 2-6 0 0,-6 0 22 0 0,-1-5-37 0 0,-9 4 52 0 0,0-2-48 0 0,-5 4 75 0 0,22-9-79 0 0,-1-1 0 0 0,1 1 0 0 0,-1-1 1 0 0,1 1-1 0 0,-1-1 0 0 0,1 1 1 0 0,-1-1-1 0 0,1 0 0 0 0,-1 0 1 0 0,1 0-1 0 0,-1 0 0 0 0,-1 0 1 0 0,-14 2 59 0 0,10-1-98 0 0,0 1 0 0 0,-1-1 0 0 0,-13 2 0 0 0,1-1-13 0 0,18-1 43 0 0,0-1 0 0 0,0 1 0 0 0,0-1 0 0 0,0 0-1 0 0,0 0 1 0 0,-1 0 0 0 0,1 0 0 0 0,-3 0 0 0 0,-79-7 2 0 0,10 2 0 0 0,15 1 91 0 0,46 5-63 0 0,0-2 1 0 0,1 0-1 0 0,-1 0 0 0 0,1-1 1 0 0,-23-7-1 0 0,14 2-83 0 0,12 4 20 0 0,1 1 1 0 0,-1-2 0 0 0,1 1-1 0 0,0-1 1 0 0,-14-10 0 0 0,16 11 34 0 0,0-1 0 0 0,0 1 0 0 0,-9-4 0 0 0,8 4 0 0 0,0 0 0 0 0,1-1 0 0 0,-10-6 0 0 0,0-1 0 0 0,-19-9 0 0 0,0 0 0 0 0,32 17 0 0 0,1 2 0 0 0,1 0 0 0 0,0 0 0 0 0,0 0 0 0 0,-1 0 0 0 0,1 1 0 0 0,0-1 0 0 0,-1 0 0 0 0,1 1 0 0 0,0-1 0 0 0,-1 1 0 0 0,1 0 0 0 0,-4-1 0 0 0,-11-4 0 0 0,8 2 0 0 0,0 1 0 0 0,-1 0 0 0 0,0 0 0 0 0,1 1 0 0 0,-11-1 0 0 0,-30 2 0 0 0,44 0 5 0 0,0 0 0 0 0,0-1 0 0 0,1 1 0 0 0,-1-1 1 0 0,0 0-1 0 0,-6-2 0 0 0,5 2 2 0 0,1-1 0 0 0,-1 1 0 0 0,-10-1 0 0 0,-88-1 67 0 0,80-1-41 0 0,20 3-29 0 0,-1 0 0 0 0,0 0 0 0 0,0 0 0 0 0,-5 1 1 0 0,-5-4-3 0 0,11 3-4 0 0,1 0 0 0 0,-1 0 0 0 0,0 1 0 0 0,1-1 1 0 0,-1 1-1 0 0,-6-1 0 0 0,10 1-1 0 0,-1 0 1 0 0,1 0-1 0 0,0-1 1 0 0,-1 1-1 0 0,1 0 1 0 0,0 0-1 0 0,-1-1 1 0 0,1 1-1 0 0,0 0 1 0 0,-1-1-1 0 0,1 1 1 0 0,0 0-1 0 0,0-1 1 0 0,-1 1-1 0 0,1-1 0 0 0,0 1 1 0 0,0 0-1 0 0,0-1 1 0 0,-1-1-3 0 0,-5-4 2 0 0,5 6 4 0 0,0-1 0 0 0,0 0 1 0 0,0 1-1 0 0,1-1 0 0 0,-1 0 0 0 0,0 0 1 0 0,0 0-1 0 0,1 0 0 0 0,-1 0 0 0 0,0 0 1 0 0,1 0-1 0 0,-1 0 0 0 0,1 0 0 0 0,-1-2 1 0 0,-5-32 206 0 0,6 23-208 0 0,1-16 0 0 0,3-25-11 0 0,-4 51 4 0 0,0-1 1 0 0,0 1-1 0 0,0-1 0 0 0,0 1 1 0 0,0-1-1 0 0,0 1 0 0 0,-1 0 1 0 0,0-4-1 0 0,0 4 1 0 0,1 0-1 0 0,-1 0 0 0 0,1 0 0 0 0,0 0 1 0 0,0 0-1 0 0,0 0 0 0 0,0 0 1 0 0,0 0-1 0 0,0 1 0 0 0,1-4 1 0 0,3-8-13 0 0,-3 10 19 0 0,0 1 0 0 0,0-1 1 0 0,0 1-1 0 0,0-1 0 0 0,-1 1 1 0 0,1-1-1 0 0,-1-3 1 0 0,-1-9-12 0 0,0 12 5 0 0,1-1 0 0 0,-1 1 0 0 0,1-1 0 0 0,0 1 0 0 0,0-1-1 0 0,1-5 1 0 0,4-5-6 0 0,-3 11 12 0 0,-1-1 0 0 0,0 1 0 0 0,0-1 1 0 0,0 1-1 0 0,-1-1 0 0 0,1-6 1 0 0,-2-8 8 0 0,0 13-2 0 0,1 0 1 0 0,-1 0-1 0 0,1 0 0 0 0,1 0 1 0 0,0-8-1 0 0,22-47 4 0 0,-16-9-11 0 0,7-35 0 0 0,-8 55 0 0 0,-3 30 0 0 0,1-26 0 0 0,-4 17-22 0 0,1 0 1 0 0,6-30 0 0 0,-5 40 21 0 0,-1-34 0 0 0,1-4 0 0 0,2 21-6 0 0,-2-63 1 0 0,-7-72-48 0 0,3 100 53 0 0,-2-27 0 0 0,1 20 0 0 0,-2-8 0 0 0,-6-50-27 0 0,-5-32-10 0 0,12 128 37 0 0,1-56 0 0 0,2 78 0 0 0,0 0 0 0 0,-6-22 0 0 0,0-10 0 0 0,-14-82 0 0 0,13 91 0 0 0,3 0 0 0 0,1 0 0 0 0,2-72 0 0 0,2 84-13 0 0,-1-1 1 0 0,-5-33-1 0 0,-2-34-13 0 0,8 77 26 0 0,-6-28 0 0 0,0-9 0 0 0,4 27-4 0 0,0 0 0 0 0,-9-37 1 0 0,-1-18-33 0 0,1 5 19 0 0,0 20 17 0 0,-9-39 0 0 0,17 86 0 0 0,1 0 0 0 0,-2-21 0 0 0,4 21 0 0 0,-2 0 0 0 0,-3-16 0 0 0,0 10 0 0 0,2 9 0 0 0,0 0 0 0 0,1 1 0 0 0,-1-15 0 0 0,2 18-1 0 0,1-8-17 0 0,-2 0 1 0 0,-5-24-1 0 0,1 10 12 0 0,-4-33-1 0 0,-6-21 10 0 0,11 57-55 0 0,-5-30 0 0 0,2 1-36 0 0,-13-71-168 0 0,12 77 183 0 0,6 28 35 0 0,-1 0 0 0 0,-1 0 0 0 0,-8-21 1 0 0,-5-6-14 0 0,-27-60-150 0 0,40 88 115 0 0,5 17 74 0 0,0-1 0 0 0,0 1 0 0 0,-1-1 1 0 0,1 1-1 0 0,-1-1 0 0 0,1 0 0 0 0,-1 1 0 0 0,0 0 0 0 0,1-1 0 0 0,-1 1 0 0 0,-2-2 1 0 0,-8-15-84 0 0,10 15 76 0 0,-1 0-1 0 0,1 1 1 0 0,-1-1 0 0 0,0 0 0 0 0,0 1 0 0 0,0-1 0 0 0,-1 1 0 0 0,-2-3 0 0 0,4 5-34 0 0,0-1-45 0 0,1 1 89 0 0,0-1 1 0 0,0 1-1 0 0,0 0 1 0 0,-1 0-1 0 0,1 0 1 0 0,0 0 0 0 0,0 0-1 0 0,0 0 1 0 0,-1-1-1 0 0,1 1 1 0 0,0 0-1 0 0,0 0 1 0 0,0 0-1 0 0,-1 0 1 0 0,1 0-1 0 0,0 0 1 0 0,0 0-1 0 0,-1 0 1 0 0,1 0 0 0 0,0 0-1 0 0,0 0 1 0 0,-1 0-1 0 0,1 0 1 0 0,0 0-1 0 0,-1 1 6 0 0,0 0 0 0 0,1 0 0 0 0,-1 0 0 0 0,1-1 0 0 0,-1 1 0 0 0,1 0 0 0 0,-1 0 0 0 0,1 0-1 0 0,-1 0 1 0 0,1 0 0 0 0,0 0 0 0 0,0 0 0 0 0,0 0 0 0 0,-1 0 0 0 0,1 0 0 0 0,0 0 0 0 0,0 0 0 0 0,0 0 0 0 0,1 0 0 0 0,-1 0-1 0 0,0 0 1 0 0,1 2 0 0 0,-2 15-12 0 0,0-15 2 0 0,1-1 0 0 0,-1 1 0 0 0,0 0 0 0 0,1-1 0 0 0,-1 1 0 0 0,1 0 0 0 0,0 0 0 0 0,0 0 1 0 0,0-1-1 0 0,0 1 0 0 0,2 5 0 0 0,-2-5-6 0 0,0-1-1 0 0,0 1 1 0 0,0-1-1 0 0,0 1 1 0 0,-1-1 0 0 0,0 5-1 0 0,-1 15-80 0 0,4-11 89 0 0,-1-2 8 0 0,0 0-1 0 0,0 0 1 0 0,-1 13 0 0 0,2 44-50 0 0,-9 70 53 0 0,4-87 0 0 0,-3 28 0 0 0,2-44 0 0 0,-10 56 0 0 0,11-73 0 0 0,0 27 0 0 0,2-28 0 0 0,0 1 0 0 0,-4 15 0 0 0,2-17 0 0 0,-1 25 0 0 0,0-3 0 0 0,1-4 0 0 0,2 0 0 0 0,3 45 0 0 0,0-7 0 0 0,2 10 0 0 0,-2-46 0 0 0,-2 49 0 0 0,-1-71 0 0 0,1 1 0 0 0,3 15 0 0 0,-2-17 0 0 0,-1 1 0 0 0,0 12 0 0 0,0-4 0 0 0,0 0 0 0 0,4 29 0 0 0,1 18 0 0 0,-9 67 256 0 0,4-116-220 0 0,2 26 0 0 0,0 3-20 0 0,4 135 58 0 0,-5-133-25 0 0,-2 43 16 0 0,0 49-18 0 0,1 1-18 0 0,-1-49-29 0 0,3-40 0 0 0,4 53 0 0 0,-3-75 0 0 0,1 10 0 0 0,-1-19 0 0 0,0 26 0 0 0,-2-35 0 0 0,4 28 0 0 0,-2-27 0 0 0,1 30 0 0 0,-5-33 2 0 0,1 17 57 0 0,1 0 0 0 0,7 43-1 0 0,10 63 56 0 0,-11-90-74 0 0,-6-27-18 0 0,9 32 0 0 0,12 53-22 0 0,-13-58 28 0 0,-8-33-16 0 0,2 1 0 0 0,3 12 0 0 0,-3-13 11 0 0,-1 0 0 0 0,3 22 0 0 0,-1 0 25 0 0,4 5 38 0 0,-3-18-62 0 0,-1 1-1 0 0,-1 0 1 0 0,0 21 0 0 0,-2-29-6 0 0,0-1 0 0 0,5 19 0 0 0,1 11-8 0 0,-2-5 38 0 0,-2-24-43 0 0,-1-1 1 0 0,0 18-1 0 0,-1-21 5 0 0,0-1 1 0 0,0 1-1 0 0,4 12 0 0 0,2 9 3 0 0,-7-26-13 0 0,2 1 0 0 0,-1-1 0 0 0,0 0 0 0 0,1 0 0 0 0,4 8 0 0 0,3 8 0 0 0,33 121 64 0 0,-10-56 10 0 0,-9-15 40 0 0,-12-36-99 0 0,1 3-18 0 0,-10-28 4 0 0,1-1 0 0 0,1 1 1 0 0,-1-1-1 0 0,1 0 0 0 0,1-1 1 0 0,7 12-1 0 0,-8-13 8 0 0,4 4 45 0 0,-6-8-31 0 0,0 1 0 0 0,0-1 0 0 0,0 1 1 0 0,-1-1-1 0 0,1 1 0 0 0,-1 0 0 0 0,0 0 0 0 0,1-1 0 0 0,0 6 1 0 0,4 26-98 0 0,-6-33 65 0 0,0-1-1 0 0,0 1 1 0 0,0 0 0 0 0,1-1-1 0 0,-1 1 1 0 0,0 0 0 0 0,0-1-1 0 0,1 1 1 0 0,-1-1 0 0 0,0 1-1 0 0,1 0 1 0 0,-1-1 0 0 0,0 1-1 0 0,1-1 1 0 0,-1 1-1 0 0,1-1 1 0 0,0 1 0 0 0,1 2 3 0 0,7 11 131 0 0,-7-10-44 0 0,1 1 0 0 0,0-1-1 0 0,0 0 1 0 0,0 0-1 0 0,1-1 1 0 0,-1 1 0 0 0,1-1-1 0 0,0 1 1 0 0,8 4 0 0 0,0 1-110 0 0,-6-4-28 0 0,0 0 0 0 0,0 0 0 0 0,0-1 0 0 0,1 0 0 0 0,-1-1 0 0 0,13 6 0 0 0,-2-3 61 0 0,-15-4 9 0 0,1 1 5 0 0,19 3 0 0 0,70 13 67 0 0,-87-18-75 0 0,1 0-1 0 0,-1-1 0 0 0,0 1 1 0 0,1-1-1 0 0,9-1 0 0 0,4 0 42 0 0,9 1-29 0 0,1 0 4 0 0,32-3 1 0 0,-39 2-27 0 0,20-3 0 0 0,-5-3 0 0 0,-25 5 0 0 0,0 0 0 0 0,0-1 0 0 0,-1 0 0 0 0,14-5 0 0 0,0-2 0 0 0,10-4 0 0 0,-32 13 0 0 0,1-1 0 0 0,-1 1 0 0 0,1 0 0 0 0,0 0 0 0 0,6 0 0 0 0,11-3 0 0 0,97-37 224 0 0,-111 38-217 0 0,-1 0 0 0 0,1-1 0 0 0,0 1 0 0 0,-1-1 0 0 0,0 0 0 0 0,0-1 0 0 0,0 0 0 0 0,8-8 1 0 0,-4 4-2 0 0,-3 4 8 0 0,-1-1 1 0 0,0 0 0 0 0,0 0-1 0 0,-1 0 1 0 0,1-1 0 0 0,-1 1 0 0 0,-1-1-1 0 0,1-1 1 0 0,-1 1 0 0 0,4-10 0 0 0,15-53-15 0 0,13-13 0 0 0,-33 76 0 0 0,-1 0 0 0 0,1 0 0 0 0,-1-1 0 0 0,0-6 0 0 0,0 5 0 0 0,0 1 0 0 0,5-15 0 0 0,-4 14 0 0 0,0 0 0 0 0,-1-1 0 0 0,0 1 0 0 0,1-14 0 0 0,2-12 0 0 0,-3 18 0 0 0,0 0 0 0 0,-1 1 0 0 0,-1-1 0 0 0,-1 0 0 0 0,-1 1 0 0 0,-4-21 0 0 0,6 31 0 0 0,-9-108 53 0 0,4 10-42 0 0,-3 41-11 0 0,-6-37 0 0 0,13 89 0 0 0,-2-23 0 0 0,2 24 0 0 0,1 1 0 0 0,-1 0 0 0 0,-5-18 0 0 0,0 5 0 0 0,1 0 0 0 0,-4-35 0 0 0,-18-124 0 0 0,25 167 0 0 0,-14-67 0 0 0,6 36 0 0 0,-3-51 0 0 0,-1-11 0 0 0,5 40 0 0 0,-14-82 64 0 0,6 46-64 0 0,8 49 0 0 0,-6-107 0 0 0,10-24 0 0 0,5 116 0 0 0,5-145 0 0 0,-3 166 0 0 0,-5-74 0 0 0,-1 17 0 0 0,6 53 0 0 0,9-61 0 0 0,-6 56 0 0 0,-3 32 0 0 0,5-27 0 0 0,8-51 0 0 0,2-12 0 0 0,-2 32 0 0 0,-11 51 0 0 0,14-48 0 0 0,-15 69 0 0 0,71-269 0 0 0,-64 224-6 0 0,31-187-53 0 0,-7-24-116 0 0,-30 196 134 0 0,-3 20-6 0 0,0 42 20 0 0,-1-1 1 0 0,-2-13 0 0 0,1 14-1 0 0,0 0 0 0 0,1-16 0 0 0,2 10 20 0 0,-2 0 0 0 0,0 0 1 0 0,-2-25-1 0 0,0 21-12 0 0,1-24 0 0 0,-1-4 4 0 0,1 5 15 0 0,1 31 0 0 0,0-1 0 0 0,-3-20 0 0 0,-2-31 0 0 0,-5-11 0 0 0,2 9 0 0 0,-6-33 0 0 0,13 95 0 0 0,-5-21 0 0 0,2 0 0 0 0,-4-46 0 0 0,8 60-10 0 0,-1 0 0 0 0,-1-1 0 0 0,0 1 0 0 0,-3-11 0 0 0,-2-7-4 0 0,-11-41 14 0 0,7 21 0 0 0,6 27 0 0 0,-3-23 0 0 0,-12-99-24 0 0,-6-62-16 0 0,9 55-7 0 0,7 69 30 0 0,7 65 17 0 0,0-1 0 0 0,-11-27 0 0 0,8 25 0 0 0,-8-35 0 0 0,-9-70 0 0 0,16 83-9 0 0,-5-44-36 0 0,-6-61 35 0 0,14 113 10 0 0,2 23 0 0 0,1 0 0 0 0,0 0 0 0 0,1-1 0 0 0,1-11 0 0 0,0 10 0 0 0,-1-1 0 0 0,-1-16 0 0 0,0-3 0 0 0,0 21 0 0 0,-1 0 0 0 0,0 1 0 0 0,-1-1 0 0 0,0 1 0 0 0,0-1 0 0 0,-1 1 0 0 0,-7-13 0 0 0,-11-34 0 0 0,0-23 0 0 0,3-2 0 0 0,-13-141 0 0 0,19 123 0 0 0,5 60 0 0 0,8 24 0 0 0,-1 0 0 0 0,-3-20 0 0 0,2 25 0 0 0,1 0 0 0 0,1-19 0 0 0,1 19 0 0 0,-2 0 0 0 0,-1-17 0 0 0,-7-63 0 0 0,5 49 0 0 0,-1-43 0 0 0,5 75 0 0 0,0 1 0 0 0,2-15 0 0 0,-1 15 0 0 0,0 0 0 0 0,-1-15 0 0 0,-2 10-6 0 0,1 1-14 0 0,0 0 1 0 0,1-24 0 0 0,4-57 83 0 0,1-3-64 0 0,-5 93 0 0 0,0 0 0 0 0,0 0 0 0 0,-1 0 0 0 0,1 0 0 0 0,-1 0 0 0 0,-2-5 0 0 0,2 5 0 0 0,0 0 0 0 0,1 0 0 0 0,-1 0 0 0 0,0 0 0 0 0,1 1 0 0 0,0-1 0 0 0,0-4 0 0 0,3-9 0 0 0,-2 9 0 0 0,0-1 0 0 0,0 1 0 0 0,-1-1 0 0 0,-1-9 0 0 0,0-66 242 0 0,2 47-155 0 0,4-56-72 0 0,-5 74-82 0 0,-1 0 1 0 0,-3-20 0 0 0,1 3 5 0 0,3 28 54 0 0,0 1 0 0 0,-3-15 1 0 0,1 8 7 0 0,0 1 0 0 0,1-1 0 0 0,0-15 0 0 0,1 19 56 0 0,-1 0 1 0 0,-4-15-1 0 0,3 15-29 0 0,0-1-1 0 0,0-16 0 0 0,2 19-67 0 0,-1 0 0 0 0,0 0 0 0 0,-4-11 0 0 0,3 11 8 0 0,1 0-1 0 0,-1 0 0 0 0,0-13 1 0 0,2 14 32 0 0,-1 0 0 0 0,0 0 0 0 0,-3-9 0 0 0,3 9 0 0 0,-1 1 0 0 0,1-1 0 0 0,0-9 0 0 0,1 4 0 0 0,0 9 0 0 0,1-1 0 0 0,-1 1 0 0 0,0 0 0 0 0,-1 0 0 0 0,1 0 0 0 0,0 0 0 0 0,-1 0 0 0 0,-1-4 0 0 0,-3-5 0 0 0,3 8 0 0 0,0 1 0 0 0,1-1 0 0 0,-1 0 0 0 0,1 1 0 0 0,0-1 0 0 0,1 0 0 0 0,-2-7 0 0 0,2-13 0 0 0,-5-33 0 0 0,0 15 0 0 0,4 23 0 0 0,-7-29 0 0 0,6 39 32 0 0,1 0 0 0 0,0-1 0 0 0,1 0 0 0 0,1-15 0 0 0,-1 16 2 0 0,1-1 0 0 0,-2 1-1 0 0,1-1 1 0 0,-3-10 0 0 0,-17-83-16 0 0,-13-49-21 0 0,11 66-236 0 0,3 1 142 0 0,16 57 97 0 0,4 23 0 0 0,-1 1 0 0 0,-1-1 0 0 0,1 1 0 0 0,-1 0 0 0 0,-1-7 0 0 0,2 9 0 0 0,-3-7 0 0 0,0 1 0 0 0,1-1 0 0 0,0 0 0 0 0,-1-17 0 0 0,3 22 0 0 0,-1-1 0 0 0,1 0 0 0 0,-1 1 0 0 0,0-1 0 0 0,-3-6 0 0 0,3 7 0 0 0,0 0 0 0 0,-1 0 0 0 0,2-1 0 0 0,-1 1 0 0 0,0-6 0 0 0,1 2 0 0 0,0 5 0 0 0,0-1 0 0 0,0 1 0 0 0,-1 0 0 0 0,0 0 0 0 0,1 0 0 0 0,-1 0 0 0 0,0 0 0 0 0,0 0 0 0 0,-3-5 0 0 0,-10-24-95 0 0,13 30 26 0 0,-1-2-20 0 0,2 4 84 0 0,0 0 1 0 0,0 0-1 0 0,1 0 1 0 0,-1 0-1 0 0,0 0 1 0 0,0 0-1 0 0,0 0 1 0 0,0 0-1 0 0,0 0 0 0 0,0 0 1 0 0,0 0-1 0 0,0 0 1 0 0,0 0-1 0 0,0 0 1 0 0,0 0-5 0 0,0 0-46 0 0,0 0 51 0 0,0 0-1 0 0,0 0 1 0 0,0 0-1 0 0,0 0 0 0 0,0 0 1 0 0,0 0-1 0 0,0 0 1 0 0,0 0-1 0 0,0-1 1 0 0,0 1-1 0 0,0 0 1 0 0,0 0-1 0 0,0 0 1 0 0,0 0-1 0 0,0 0 1 0 0,0 0-1 0 0,0 0 0 0 0,0 0 1 0 0,0 0-1 0 0,0 0 1 0 0,0 0-5 0 0,0 0 4 0 0,3 3-43 0 0,0 0 0 0 0,0 0 0 0 0,0 1 0 0 0,0-1-1 0 0,0 1 1 0 0,-1-1 0 0 0,3 8 0 0 0,35 83-141 0 0,-21-40 15 0 0,-7-16 117 0 0,8 36-50 0 0,52 135-21 0 0,-55-165 76 0 0,-11-29-7 0 0,8 26 0 0 0,12 38-26 0 0,-2-11 42 0 0,-10-19 52 0 0,-5-20 10 0 0,-1 1 0 0 0,-2-1 0 0 0,4 37 0 0 0,0 5 20 0 0,-6-50-30 0 0,-1 1 0 0 0,1 22 1 0 0,1 222-394 0 0,0-7 8 0 0,-2-74 376 0 0,2-50-96 0 0,-4-75 21 0 0,2 0 0 0 0,20 114 1 0 0,-18-147 16 0 0,2 54 0 0 0,-4-24 8 0 0,14 241 40 0 0,-17-51 74 0 0,-6-146-64 0 0,0-1 0 0 0,-17 426 0 0 0,14-440 0 0 0,-7 104 0 0 0,7-124 0 0 0,5-44 0 0 0,-2 24 0 0 0,5 0 0 0 0,-5 45 0 0 0,-2 4-26 0 0,-10 63-28 0 0,2-53 54 0 0,-5 26 0 0 0,15-93 0 0 0,3-20 0 0 0,-7 27 0 0 0,-22 85 0 0 0,28-116 0 0 0,1 1 0 0 0,1 0 0 0 0,0-1 0 0 0,-1 25 0 0 0,3-34 0 0 0,0 1 0 0 0,-1 0 0 0 0,0-1 0 0 0,-1 1 0 0 0,-2 9 0 0 0,1-9 0 0 0,1 1 0 0 0,1-1 0 0 0,-2 10 0 0 0,2-11 0 0 0,1 2 9 0 0,-1 1 0 0 0,0 0 0 0 0,-1 0 1 0 0,1 0-1 0 0,-2-1 0 0 0,-2 9 0 0 0,3-12-9 0 0,1 0 0 0 0,0 0 0 0 0,0 0 0 0 0,0 0 0 0 0,0 0 0 0 0,1 1 0 0 0,0 4 0 0 0,0-4 0 0 0,-1-1 0 0 0,1 1 0 0 0,-1 0 0 0 0,0 0 0 0 0,0-1 0 0 0,-2 8 0 0 0,1-9 1 0 0,1 0 0 0 0,0 0 1 0 0,0 0-1 0 0,0 0 0 0 0,0 0 1 0 0,1 1-1 0 0,-1-1 0 0 0,1 4 1 0 0,0-5 3 0 0,-1-1 1 0 0,1 1 0 0 0,0 0 0 0 0,-1 0 0 0 0,1-1-1 0 0,-1 1 1 0 0,1 0 0 0 0,-2 2 0 0 0,1-2-4 0 0,0-1 0 0 0,0 1 0 0 0,1 0 0 0 0,-1-1 0 0 0,1 1 0 0 0,-1 0 0 0 0,1 0 0 0 0,0 2 0 0 0,-1 7 41 0 0,-1 1 10 0 0,0-5 65 0 0,-1-5-54 0 0,2-2-60 0 0,1-1 0 0 0,-1 1 0 0 0,0 0 0 0 0,1-1 0 0 0,-1 1 0 0 0,0-1 0 0 0,1 1 0 0 0,-1-1 0 0 0,0 1 0 0 0,1-1 0 0 0,-1 1 0 0 0,1-1 0 0 0,-1 1 0 0 0,1-1 0 0 0,-1-1 0 0 0,0-1-4 0 0,0-1 0 0 0,0 0 0 0 0,0 0 0 0 0,1 0 0 0 0,-1 1 0 0 0,1-1 0 0 0,0 0 0 0 0,1-5 0 0 0,-1 2 0 0 0,1-7 0 0 0,0 1 0 0 0,1-1 0 0 0,4-13 0 0 0,2-11 0 0 0,7-51-207 0 0,-13 79 189 0 0,0 0 1 0 0,1 0 0 0 0,5-11-1 0 0,-4 9 12 0 0,0 1-1 0 0,3-14 1 0 0,-3 1-21 0 0,1-1 0 0 0,14-34 1 0 0,13-46-134 0 0,-22 79 73 0 0,12-48 0 0 0,-9 21 76 0 0,-6 30 11 0 0,4-31 1 0 0,0-3 0 0 0,-6 36-38 0 0,2-27-1 0 0,-3 19 23 0 0,-2 21 5 0 0,-1-1-1 0 0,0 1 0 0 0,0 0 1 0 0,-1-11-1 0 0,-2 6 9 0 0,1 1 0 0 0,1-1 0 0 0,1 1 0 0 0,1-15 0 0 0,-1 19 2 0 0,0 0 0 0 0,-1-1 0 0 0,-1-8 0 0 0,1-13 0 0 0,0 1 0 0 0,-6-56 0 0 0,6 82 0 0 0,-3-9 0 0 0,1 0 0 0 0,-2 1 0 0 0,-8-22 0 0 0,7 20 0 0 0,2 6-5 0 0,0 0 0 0 0,-1 1 0 0 0,0-1 1 0 0,-5-6-1 0 0,-10-18-35 0 0,13 22 40 0 0,1 0 0 0 0,-9-10 0 0 0,-8-15 0 0 0,-17-16 0 0 0,21 23 0 0 0,-28-34 0 0 0,26 37 0 0 0,-88-122-11 0 0,87 119-34 0 0,-1 0-1 0 0,-43-40 1 0 0,36 38 32 0 0,1 4 13 0 0,-43-31 0 0 0,24 21 0 0 0,19 17-24 0 0,22 15 17 0 0,1 0 1 0 0,0 0-1 0 0,-1-1 0 0 0,1 0 0 0 0,-7-7 1 0 0,3 3-16 0 0,0 0-1 0 0,0 1 1 0 0,-1 0 0 0 0,-18-9 0 0 0,-12-9-27 0 0,28 16 49 0 0,8 7 0 0 0,0 0 0 0 0,1-1 0 0 0,0 0 0 0 0,0 1 0 0 0,-4-6 0 0 0,4 6 12 0 0,0-1 1 0 0,0 0-1 0 0,0 1 1 0 0,-1 0 0 0 0,-4-3-1 0 0,-10-8 67 0 0,12 9-41 0 0,3 3-27 0 0,1-1 0 0 0,0 0 0 0 0,0 1 1 0 0,0-1-1 0 0,0 0 0 0 0,-3-4 0 0 0,4 5-22 0 0,1 0 0 0 0,-1 1 0 0 0,0-1 0 0 0,0 0 0 0 0,0 1 0 0 0,0-1 0 0 0,0 1 0 0 0,0-1 0 0 0,0 1 0 0 0,0-1 0 0 0,0 1 0 0 0,0 0 0 0 0,0-1 0 0 0,-2 1 0 0 0,3 0 5 0 0,-1 0 1 0 0,1 0-1 0 0,0 0 0 0 0,-1 0 0 0 0,1 0 1 0 0,-1-1-1 0 0,1 1 0 0 0,-1 0 1 0 0,1 0-1 0 0,0 0 0 0 0,-1 0 0 0 0,1-1 1 0 0,0 1-1 0 0,-1 0 0 0 0,1 0 1 0 0,0-1-1 0 0,-1 1 0 0 0,1 0 0 0 0,0-1 1 0 0,-1 1-1 0 0,1 0 0 0 0,0-1 1 0 0,-3-2-17 0 0,-14-3-74 0 0,10 5 90 0 0,6 1 21 0 0,-1 1-1 0 0,1-1 0 0 0,0 0 1 0 0,-1 1-1 0 0,1-1 1 0 0,0 1-1 0 0,-1-1 0 0 0,1 1 1 0 0,0-1-1 0 0,0 1 0 0 0,-2 1 1 0 0,-10 3-166 0 0,6 15 87 0 0,3 7 64 0 0,1 0 0 0 0,2-1 0 0 0,2 38 0 0 0,0-14 0 0 0,-1-28 7 0 0,-4 145 170 0 0,1-139-179 0 0,1-16 5 0 0,1 0 0 0 0,1 1 0 0 0,0-1 0 0 0,1 14 0 0 0,1-7 32 0 0,-1 0 1 0 0,-3 28-1 0 0,1 17 70 0 0,1-51-70 0 0,-1 1 1 0 0,-2 20 0 0 0,-1 15 38 0 0,6 31-10 0 0,-3-57-39 0 0,0 0 0 0 0,4 45 0 0 0,2-4-26 0 0,-4-42 8 0 0,6 38 0 0 0,13 64 176 0 0,-11-63-151 0 0,-7-53-22 0 0,0-1 1 0 0,0 1-1 0 0,6 12 0 0 0,4 14 9 0 0,-10-17-11 0 0,-1-13-1 0 0,0 1 1 0 0,0-1-1 0 0,0 1 1 0 0,0-1-1 0 0,3 6 1 0 0,24 60 49 0 0,-13-31-39 0 0,-14-35-18 0 0,0 0 0 0 0,0 1 0 0 0,0-1 0 0 0,1 9 0 0 0,-2-10 0 0 0,0 0 0 0 0,1 0 0 0 0,-1 0 0 0 0,1 0 0 0 0,0 0 0 0 0,0 0 0 0 0,0 0 0 0 0,0-1 0 0 0,0 1 0 0 0,2 3 0 0 0,8 7 0 0 0,-8-9 0 0 0,0 0 0 0 0,0-1 0 0 0,-1 1 0 0 0,5 9 0 0 0,1 10 0 0 0,-5-14 0 0 0,0 0 0 0 0,9 15 0 0 0,23 52 72 0 0,-31-66-61 0 0,0 0-1 0 0,3 15 1 0 0,6 12 37 0 0,-9-25 3 0 0,0 0-1 0 0,2 15 1 0 0,1 2 5 0 0,-5-22-56 0 0,-1 0 0 0 0,1 1 0 0 0,-1 10 0 0 0,4 19 0 0 0,-3-27 0 0 0,-1 0 0 0 0,1 15 0 0 0,1 3 0 0 0,-3-27-1 0 0,0 1 0 0 0,0 0 1 0 0,0 0-1 0 0,0 0 0 0 0,-1 0 1 0 0,1 0-1 0 0,0 0 0 0 0,-1 0 1 0 0,1 0-1 0 0,-2 1 0 0 0,-2 16 39 0 0,4-11 93 0 0,0 1-1 0 0,-1-1 0 0 0,-2 10 1 0 0,3-1-4 0 0,1-15-123 0 0,-1-1 0 0 0,0 0-1 0 0,0 0 1 0 0,0 0 0 0 0,0 1 0 0 0,0-1 0 0 0,0 0-1 0 0,0 0 1 0 0,0 1 0 0 0,0-1 0 0 0,0 0-1 0 0,-1 0 1 0 0,1 0 0 0 0,-1 2 0 0 0,0-1 0 0 0,-1 1 1 0 0,1-1 0 0 0,0 0 0 0 0,0 1 0 0 0,1-1-1 0 0,-1 1 1 0 0,1-1 0 0 0,-1 1 0 0 0,1 3 0 0 0,0-6-8 0 0,0 0 1 0 0,0 0 0 0 0,0 0-1 0 0,0 0 1 0 0,0 0 0 0 0,0 1 0 0 0,0-1-1 0 0,0 0 1 0 0,0 0 0 0 0,0 0-1 0 0,0 0 1 0 0,0 0 0 0 0,0 0 0 0 0,0 1-1 0 0,0-1 1 0 0,0 0 0 0 0,0 0-1 0 0,0 0 1 0 0,0 0 0 0 0,0 0-1 0 0,0 0 1 0 0,-1 1 0 0 0,1-1 0 0 0,0 0-1 0 0,0 0 1 0 0,0 0 0 0 0,0 0-1 0 0,0 0 1 0 0,0 0 0 0 0,0 0 0 0 0,0 0-1 0 0,0 0 1 0 0,0 1 0 0 0,-1-1-1 0 0,1 0 1 0 0,0 0 0 0 0,0 0 0 0 0,0 0-1 0 0,0 0 1 0 0,0 0 0 0 0,0 0-1 0 0,-1 0 1 0 0,1 0 0 0 0,0 0-1 0 0,0 0 1 0 0,0 0 0 0 0,0 0 0 0 0,-1 0-1 0 0,0 0 0 0 0,1 0 0 0 0,-1 1 0 0 0,1-1 0 0 0,-1 0 0 0 0,1 0 0 0 0,-1 1 0 0 0,0-1-1 0 0,1 0 1 0 0,-1 1 0 0 0,1-1 0 0 0,-1 0 0 0 0,1 1 0 0 0,0-1 0 0 0,-1 1 0 0 0,1-1 0 0 0,-1 1 0 0 0,1-1 0 0 0,0 1 0 0 0,-1-1 0 0 0,1 1 0 0 0,0-1 0 0 0,0 1 0 0 0,-1 0 0 0 0,1-1 0 0 0,0 1 0 0 0,0-1 0 0 0,0 2 0 0 0,-8 13 12 0 0,-2 9 36 0 0,10-21-47 0 0,-2 0 1 0 0,-9 7 18 0 0,3-4 21 0 0,7-5-30 0 0,0-1 0 0 0,1 1 0 0 0,-1 0 1 0 0,0-1-1 0 0,0 1 0 0 0,1 0 0 0 0,-1 0 0 0 0,0-1 1 0 0,1 1-1 0 0,-1 0 0 0 0,1 0 0 0 0,-1 0 0 0 0,1 0 0 0 0,-1 0 1 0 0,1 0-1 0 0,0-1 0 0 0,-1 1 0 0 0,1 0 0 0 0,0 2 1 0 0,0-2-8 0 0,0-1 0 0 0,0 1 0 0 0,0-1 0 0 0,0 0 0 0 0,0 1 0 0 0,0-1 0 0 0,-1 1 0 0 0,1-1 0 0 0,0 0 0 0 0,0 1-1 0 0,0-1 1 0 0,0 0 0 0 0,-1 1 0 0 0,1-1 0 0 0,0 0 0 0 0,0 1 0 0 0,0-1 0 0 0,-1 0 0 0 0,1 0 0 0 0,0 1 0 0 0,-1-1 0 0 0,1 0 0 0 0,0 0 0 0 0,-1 1 0 0 0,1-1 0 0 0,0 0 0 0 0,-1 0 0 0 0,1 0 0 0 0,-1 1 0 0 0,0-1 3 0 0,-1 1 0 0 0,0 0 0 0 0,1 0 0 0 0,-1 0 0 0 0,1 0 0 0 0,0 0-1 0 0,-1 0 1 0 0,1 0 0 0 0,0 0 0 0 0,-1 0 0 0 0,1 1 0 0 0,0-1 0 0 0,-1 2 0 0 0,-32 26 56 0 0,34-29-60 0 0,-1 1 0 0 0,0 0 0 0 0,0-1 0 0 0,0 1 0 0 0,0-1 0 0 0,1 1 0 0 0,-1-1 0 0 0,0 1 0 0 0,0-1 0 0 0,0 0 0 0 0,0 1 0 0 0,0-1 0 0 0,0 0 0 0 0,0 0 0 0 0,0 0 0 0 0,0 0 0 0 0,-1 1 0 0 0,1-2 0 0 0,-1 1 0 0 0,-12 2 0 0 0,-22 6 64 0 0,17-3 9 0 0,15-4-45 0 0,1 1-1 0 0,0-2 1 0 0,-1 1 0 0 0,1 0 0 0 0,-8 0 0 0 0,-12 0 43 0 0,-1 1 0 0 0,-37 9 0 0 0,37-6-40 0 0,0-1 0 0 0,-39 1 0 0 0,29-2 20 0 0,25-2-34 0 0,-1 0-1 0 0,0-1 1 0 0,-12 0 0 0 0,-45-4 33 0 0,48 4-14 0 0,0-1 1 0 0,-35-6 0 0 0,-41-6 43 0 0,-11-12 77 0 0,-43-10 131 0 0,-15-5-145 0 0,-7-1-11 0 0,-173-52 252 0 0,228 66-321 0 0,72 18-62 0 0,-199-36-1 0 0,106 24 79 0 0,6 2-30 0 0,31 0 10 0 0,-130-27-1 0 0,96 19-52 0 0,39 10 52 0 0,-148-23 107 0 0,242 40-165 0 0,-287-37 53 0 0,237 33-10 0 0,-81 5 0 0 0,49 0 7 0 0,55-2 14 0 0,-32-5-1 0 0,30 2-40 0 0,-34 0 1 0 0,-138-7-162 0 0,64 1 78 0 0,115 8 60 0 0,-38-8 0 0 0,-1-1 0 0 0,20 5 0 0 0,-61-5 0 0 0,80 9 0 0 0,-33-8 0 0 0,32 6 0 0 0,-34-3 0 0 0,-168-1 64 0 0,147-1-64 0 0,50 5 0 0 0,-36-1 0 0 0,-104 0 0 0 0,141 4 0 0 0,-2 0 0 0 0,-48-3 0 0 0,-62-8 0 0 0,72 8 0 0 0,-108 8 0 0 0,131 0 0 0 0,-31 0 0 0 0,-8-6 0 0 0,-127-20 0 0 0,6-7 0 0 0,147 27-24 0 0,20 1-5 0 0,-82 1 23 0 0,44 2-52 0 0,15-2 53 0 0,-68-11-1 0 0,92 8 6 0 0,28 3 0 0 0,0-1 0 0 0,0 0 0 0 0,-10-3 0 0 0,-28-3 0 0 0,22 3 0 0 0,1 2 0 0 0,-9 3 0 0 0,12-1 0 0 0,0 0 0 0 0,-1 0 0 0 0,-23 5 0 0 0,-15-2 0 0 0,52-2 0 0 0,2-1 0 0 0,0 0 0 0 0,0 0 0 0 0,0 1 0 0 0,-6 1 0 0 0,10-1-66 0 0,0 0-1 0 0,0 0 0 0 0,0 0 1 0 0,1 0-1 0 0,-1 0 1 0 0,1 0-1 0 0,-4 3 0 0 0,9-1 76 0 0,1 0-43 0 0,-1 1-1 0 0,1-1 1 0 0,0 1 0 0 0,0-1-1 0 0,7 3 1 0 0,139 51-195 0 0,-116-46 227 0 0,1-2 0 0 0,-1-2 0 0 0,58 5 1 0 0,-78-11-3 0 0,25 5-55 0 0,73 4-290 0 0,165 0 656 0 0,-194-4-281 0 0,-28-1-223 0 0,576 4-352 0 0,-412-11 461 0 0,-47 7 16 0 0,-34-2 72 0 0,-50-3 0 0 0,10 0-14 0 0,38 1-26 0 0,-83 3 17 0 0,142 11-39 0 0,-25-2 9 0 0,344 36 53 0 0,-343-36-20 0 0,95 6-35 0 0,-85-5 3 0 0,-63-3-3 0 0,-8-2-19 0 0,106 5-54 0 0,74-5 117 0 0,-150-3-46 0 0,1 0 61 0 0,-69-7-12 0 0,185 6-48 0 0,-44 7 56 0 0,-162-8 0 0 0,143 12 0 0 0,-32 0-14 0 0,64 8-26 0 0,40 5 27 0 0,-86-12 16 0 0,-82-13-3 0 0,-24-2 0 0 0,-14-1 0 0 0,1-1 21 0 0,-44-1-11 0 0,-1 1 1 0 0,0 0 0 0 0,29 6 0 0 0,-1 0-11 0 0,10 0 0 0 0,-47-3 10 0 0,-5-3 33 0 0,3 0-22 0 0,-5 0 38 0 0,-1-12 160 0 0,0 11-219 0 0,0 0 0 0 0,0 0 0 0 0,0 0 0 0 0,0 0 0 0 0,-1 0 0 0 0,1 0 0 0 0,0 0 0 0 0,-1 0 0 0 0,1-1 0 0 0,-1 1 0 0 0,0-1 0 0 0,0 1 0 0 0,1 0 0 0 0,-1 0 0 0 0,1 0 0 0 0,-1 0 0 0 0,1 0 0 0 0,0 0 0 0 0,-1 0 0 0 0,1 0 0 0 0,0 0 0 0 0,0-1 0 0 0,0 0 0 0 0,0 0-1 0 0,-1 0 1 0 0,1 1 0 0 0,0-1 0 0 0,-1 0 0 0 0,1 0 0 0 0,-1 1 0 0 0,1-1 0 0 0,-1 0 0 0 0,0 1 0 0 0,0-1 0 0 0,0 1 0 0 0,1-1-1 0 0,-2 1 1 0 0,1-1 0 0 0,-2-1 0 0 0,-2-3-10 0 0,2-5-64 0 0,-1 7 44 0 0,3 3 27 0 0,0-1 1 0 0,0 1-1 0 0,0 0 1 0 0,0 0-1 0 0,0 0 0 0 0,0-1 1 0 0,0 1-1 0 0,0 0 1 0 0,1-1-1 0 0,-1 1 0 0 0,0 0 1 0 0,1-1-1 0 0,-1-2 1 0 0,-26-47 15 0 0,14 28 99 0 0,-1-3 3 0 0,1 0-155 0 0,10 22 28 0 0,0-1 0 0 0,1 0 0 0 0,-4-10 0 0 0,-22-55 12 0 0,5-15 0 0 0,11 37 0 0 0,12 44-11 0 0,-1-1 1 0 0,0 1 0 0 0,1 0-1 0 0,0-1 1 0 0,0 1-1 0 0,0-6 1 0 0,0-15-56 0 0,-2 5 60 0 0,0-24 1 0 0,2 26-28 0 0,-4-29 0 0 0,3 37 33 0 0,0 1 0 0 0,1 0 0 0 0,0 0 0 0 0,3-18 0 0 0,0-11 0 0 0,-5 26 0 0 0,2 11 0 0 0,0 0 0 0 0,0 0 0 0 0,-1 0 0 0 0,1 0 0 0 0,0 0 0 0 0,0 0 0 0 0,0-1 0 0 0,0 1 0 0 0,0 0 0 0 0,0 0 0 0 0,1 0 0 0 0,-1 0 0 0 0,0 0 0 0 0,1-1 0 0 0,-1 2 0 0 0,0 0 0 0 0,1-1 0 0 0,-1 1 0 0 0,0 0 0 0 0,0 0 0 0 0,0 0 0 0 0,0 0 0 0 0,0 0 0 0 0,0 0 0 0 0,0 0 0 0 0,0-1 0 0 0,0 1 0 0 0,1 0 0 0 0,-1 0 0 0 0,0 0 0 0 0,0 0 0 0 0,0 0 0 0 0,0-1 0 0 0,0 1 0 0 0,0 0 0 0 0,0 0 0 0 0,0 0 0 0 0,0 0 0 0 0,0-1 0 0 0,0 1 0 0 0,0 0 0 0 0,0 0 0 0 0,0 0 0 0 0,0 0 0 0 0,0 0 0 0 0,0-1 0 0 0,-1 1 0 0 0,1 0 0 0 0,0 0 0 0 0,0 0 0 0 0,0 0 0 0 0,0 0 0 0 0,0 0 0 0 0,0-1 0 0 0,0 1 0 0 0,0 0 0 0 0,0 0 0 0 0,-1 0 0 0 0,1 0 0 0 0,0 0 0 0 0,0 0 0 0 0,-1-1 0 0 0,0 0 0 0 0,-1 0 0 0 0,1 0 0 0 0,0 0 0 0 0,0 0 0 0 0,0 0 0 0 0,0 0 0 0 0,1 0 0 0 0,-1 0 0 0 0,0 0 0 0 0,0-2 0 0 0,-5-12 0 0 0,2 11-11 0 0,3 3-32 0 0,-2 3 33 0 0,-1 7-2 0 0,3-6 7 0 0,1 0 1 0 0,-1-1 0 0 0,0 1 0 0 0,0 0 0 0 0,0-1 0 0 0,-1 1 0 0 0,1-1 0 0 0,-1 1-1 0 0,1-1 1 0 0,-3 3 0 0 0,-5 10-10 0 0,-13 25 3 0 0,16-30-26 0 0,-1 0 1 0 0,-13 16-1 0 0,6-8-4 0 0,11-15 7 0 0,0 0 0 0 0,0 1 0 0 0,-1-1 0 0 0,-6 4 0 0 0,-12 11-82 0 0,12-8 114 0 0,-20 16 1 0 0,0-2 14 0 0,26-21 13 0 0,0 0 0 0 0,0 0 0 0 0,-1-1-1 0 0,1 1 1 0 0,-10 2 0 0 0,1 1 1 0 0,11-5-27 0 0,1-1 0 0 0,0 1 0 0 0,0 0 0 0 0,-1-1 0 0 0,1 0 0 0 0,0 1 0 0 0,-1-1 0 0 0,1 0 0 0 0,0 1 0 0 0,-1-1 0 0 0,1 0 0 0 0,0 0 0 0 0,-1 0 0 0 0,1 0 0 0 0,-1 0 0 0 0,1 0 0 0 0,0-1 0 0 0,-1 1 0 0 0,1 0 0 0 0,-2-1 0 0 0,-3-1-11 0 0,-49-4-96 0 0,46 2 119 0 0,8 3-8 0 0,-1 1 0 0 0,1-1 0 0 0,-1 0 0 0 0,1 1-1 0 0,-1-1 1 0 0,0 1 0 0 0,1 0 0 0 0,-1-1 0 0 0,0 1 0 0 0,1 0-1 0 0,-1 0 1 0 0,0 0 0 0 0,0 0 0 0 0,-1 1 0 0 0,-3-2-14 0 0,1 1 1 0 0,0-1 0 0 0,0 0 0 0 0,-8-2 0 0 0,8 1 1 0 0,1 1-1 0 0,-1 0 1 0 0,0 0-1 0 0,-7 0 1 0 0,-21-1 48 0 0,24 1-22 0 0,1 0-1 0 0,0 1 0 0 0,-1 0 0 0 0,1 1 0 0 0,-1-1 0 0 0,-9 3 0 0 0,-1 1-2 0 0,-1-2 0 0 0,0 0 0 0 0,-27-2 0 0 0,45 0-14 0 0,-22-1 11 0 0,15 1-12 0 0,1-1-1 0 0,0 1 1 0 0,-11 2 0 0 0,14-2 7 0 0,0 1 1 0 0,0-1 0 0 0,-1-1 0 0 0,-6 0 0 0 0,-15-1 17 0 0,2 0-25 0 0,18 1 0 0 0,0 0 0 0 0,0 0 0 0 0,-14 2 0 0 0,2 2 0 0 0,-8 0 0 0 0,-31 2 0 0 0,-28 0 0 0 0,-15-10 64 0 0,64 3 82 0 0,-57-9-1 0 0,51 4-76 0 0,32 7-51 0 0,-1-1 0 0 0,0 2 0 0 0,-14 1 0 0 0,-13 1 8 0 0,-62 3 27 0 0,92-5-52 0 0,-40 3-1 0 0,-38 5 0 0 0,66-7 23 0 0,-1 0 0 0 0,0-1 1 0 0,-35-4-1 0 0,-3 1 22 0 0,-11-3 13 0 0,64 4-52 0 0,-89-11 48 0 0,-33-9 5 0 0,61 7-14 0 0,11-2 35 0 0,49 15-80 0 0,1 0 0 0 0,0 0 0 0 0,-1-1 0 0 0,1 0 0 0 0,0 0 0 0 0,-9-5 0 0 0,11 5-10 0 0,-1 0 1 0 0,1 0-1 0 0,-1 0 1 0 0,-8-1-1 0 0,9 2 0 0 0,-1 0 1 0 0,0 0-1 0 0,1-1 0 0 0,-9-4 1 0 0,-7-2 44 0 0,-1 0 0 0 0,1 1 1 0 0,-1 2-1 0 0,-27-5 0 0 0,20 5-19 0 0,-59-7-16 0 0,50 8 0 0 0,-68-4 13 0 0,26 5 116 0 0,16 1-101 0 0,58 1-20 0 0,1 0 0 0 0,-1 0-1 0 0,1-1 1 0 0,-10-4 0 0 0,-14-3 7 0 0,-30-1-15 0 0,-97-20 0 0 0,112 19 252 0 0,-52-4 0 0 0,59 7-252 0 0,11 1 0 0 0,-18-4 0 0 0,32 7 0 0 0,0 0 0 0 0,-25-2 0 0 0,-39-8 0 0 0,-80-3-66 0 0,64 17 82 0 0,82 0-34 0 0,-1 0 1 0 0,-16 2-1 0 0,17-1 9 0 0,0 0 1 0 0,-1 0 0 0 0,-13-2 0 0 0,-125-27 8 0 0,125 23 0 0 0,-64-15 80 0 0,70 16-20 0 0,-30-2 1 0 0,1 0-6 0 0,-44-6 21 0 0,-24 9-5 0 0,7 1-149 0 0,-119-6 65 0 0,183 4 13 0 0,35 2 0 0 0,0 1 0 0 0,-1 0 0 0 0,1 1 0 0 0,-13 1 0 0 0,16 0 0 0 0,1-1 0 0 0,0 1 0 0 0,-1-1 0 0 0,1 0 0 0 0,0 0 0 0 0,-1-1 0 0 0,1 1 0 0 0,0-1 0 0 0,-8-3 0 0 0,3 2 0 0 0,0 0 0 0 0,-21 0 0 0 0,9 0 0 0 0,-79-8 0 0 0,86 9-12 0 0,-25 2 1 0 0,29-1 4 0 0,0 1 0 0 0,0-1 0 0 0,0-1 0 0 0,0 0 0 0 0,-19-4 1 0 0,-9-3 36 0 0,27 6-13 0 0,-21-6 0 0 0,28 7-20 0 0,1-1-4 0 0,1 1 0 0 0,-1 0-1 0 0,0 0 1 0 0,0 1 0 0 0,1-1-1 0 0,-6 1 1 0 0,3-1 4 0 0,-1 0 0 0 0,1 0-1 0 0,-10-3 1 0 0,-6-1 6 0 0,-57-8-97 0 0,67 11 80 0 0,0-1-1 0 0,0-1 1 0 0,-20-9-1 0 0,5 2 7 0 0,-68-21 8 0 0,54 16 0 0 0,28 11 0 0 0,1 0 0 0 0,-1 1 0 0 0,0 0 0 0 0,-18-2 0 0 0,-40-8-10 0 0,54 10 6 0 0,0 0 1 0 0,0 1-1 0 0,-25 0 1 0 0,25 3-8 0 0,0-1 0 0 0,0-1 1 0 0,0 0-1 0 0,0-1 0 0 0,-31-9 1 0 0,24 6 10 0 0,20 6 0 0 0,0-1 0 0 0,0 0 0 0 0,0 0 0 0 0,0 0 0 0 0,-4-2 0 0 0,1 0-9 0 0,1 1 1 0 0,-1 0 0 0 0,1 0-1 0 0,-12-2 1 0 0,-13-3-14 0 0,8 0 28 0 0,-2-1 26 0 0,-1 1-1 0 0,1 2 1 0 0,-43-5 0 0 0,58 9-14 0 0,4 0-5 0 0,-1 0 0 0 0,1 0 0 0 0,0-1 0 0 0,-10-3 0 0 0,12 2-13 0 0,0 2 0 0 0,-21-3 0 0 0,4 1-136 0 0,-27-6 0 0 0,33 3 22 0 0,2 3 112 0 0,13 3 0 0 0,0 0 1 0 0,0 0 0 0 0,0 0 0 0 0,-1 0 0 0 0,1 0 0 0 0,0 0 0 0 0,0 0 0 0 0,0 0 0 0 0,0 0 0 0 0,0 0 0 0 0,0 0 0 0 0,0 0 0 0 0,0 0 0 0 0,-1 0 0 0 0,1 0-1 0 0,0 0 1 0 0,0 0 0 0 0,0 0 0 0 0,0 0 0 0 0,0 0 0 0 0,0 0 0 0 0,0 0 0 0 0,0 0 0 0 0,-1 0 0 0 0,1 0 0 0 0,0 0 0 0 0,0 0 0 0 0,0 0 0 0 0,0 0 0 0 0,0-1-1 0 0,0 1 1 0 0,0 0 0 0 0,0 0 0 0 0,0 0 0 0 0,0 0 0 0 0,0 0 0 0 0,0 0 0 0 0,0 0 0 0 0,-1 0 0 0 0,1 0 0 0 0,0-1 0 0 0,0 1 0 0 0,0 0 0 0 0,0 0 0 0 0,-4-8-11 0 0,-6 6 25 0 0,10 2-3 0 0,-1 0 1 0 0,0 0-1 0 0,0-1 0 0 0,1 1 1 0 0,-1 0-1 0 0,0 0 0 0 0,1-1 1 0 0,-1 1-1 0 0,0-1 0 0 0,1 1 1 0 0,-1-1-1 0 0,1 1 1 0 0,-1-1-1 0 0,1 1 0 0 0,-2-2 1 0 0,2 2-5 0 0,0 0-1 0 0,0-1 1 0 0,-1 1 0 0 0,1 0 0 0 0,0-1 0 0 0,0 1 0 0 0,-1 0 0 0 0,1-1-1 0 0,0 1 1 0 0,-1 0 0 0 0,1 0 0 0 0,0 0 0 0 0,-1-1 0 0 0,1 1 0 0 0,0 0-1 0 0,-1 0 1 0 0,1 0 0 0 0,-1 0 0 0 0,1 0 0 0 0,0-1 0 0 0,-1 1 0 0 0,1 0-1 0 0,-1 0 1 0 0,1 0 0 0 0,0 0 0 0 0,-1 0 0 0 0,-11-7-257 0 0,12 7 247 0 0,0 0 0 0 0,-1 0 0 0 0,1-1-1 0 0,0 1 1 0 0,-1 0 0 0 0,1 0 0 0 0,0-1 0 0 0,-1 1-1 0 0,1 0 1 0 0,0 0 0 0 0,-1 0 0 0 0,1 0 0 0 0,-1-1-1 0 0,1 1 1 0 0,0 0 0 0 0,-1 0 0 0 0,1 0-1 0 0,-1 0 1 0 0,1 0 0 0 0,-1 0 0 0 0,0 0 0 0 0,0 0 2 0 0,1 0-1 0 0,-1 0 1 0 0,0 0 0 0 0,0 0 0 0 0,0 0 0 0 0,0 0 0 0 0,1 0 0 0 0,-1-1 0 0 0,0 1 0 0 0,0 0-1 0 0,0 0 1 0 0,1-1 0 0 0,-1 1 0 0 0,0-1 0 0 0,0 1 0 0 0,1-1 0 0 0,-1 1 0 0 0,0-1 0 0 0,0 0 0 0 0,-17-6 2 0 0,14 6 0 0 0,-19-15 0 0 0,22 16 0 0 0,1-1 0 0 0,-1 1 0 0 0,1 0 0 0 0,-1 0 0 0 0,1 0 0 0 0,-1-1 0 0 0,1 1 0 0 0,-1 0 0 0 0,1-1 0 0 0,0 1 0 0 0,-1 0 0 0 0,1-1 0 0 0,-1 1 0 0 0,1 0 0 0 0,0-1 0 0 0,0 1 0 0 0,-1-1 0 0 0,1 1 0 0 0,0-1 0 0 0,0 1 0 0 0,-1-2 0 0 0,-1 0 0 0 0,-2 1 0 0 0,4 0 0 0 0,-1 1 0 0 0,0 0 0 0 0,0 0 0 0 0,0-1 0 0 0,1 1 0 0 0,-1-1 0 0 0,0 1 0 0 0,1 0 0 0 0,-1-1 0 0 0,0 1 0 0 0,1-1 0 0 0,-1 0 0 0 0,1 1 0 0 0,-1-1 0 0 0,1 1 0 0 0,-1-1 0 0 0,1 0 0 0 0,-1 1 0 0 0,1-1 0 0 0,-1-1 0 0 0,-17-23-155 0 0,10 15 142 0 0,6 10 12 0 0,-3 0 2 0 0,-17-18-12 0 0,13 11-32 0 0,0 5 33 0 0,5 2-5 0 0,4 0-60 0 0,3 13-14 0 0,-3-5 65 0 0,1-1-1 0 0,1 1 1 0 0,0-1 0 0 0,0 0 0 0 0,0 0 0 0 0,1 0 0 0 0,0 0-1 0 0,6 12 1 0 0,-1-6 18 0 0,-1 8-24 0 0,-6-18 26 0 0,0 0 1 0 0,0 0 0 0 0,0 0-1 0 0,1 0 1 0 0,-1 0 0 0 0,4 5 0 0 0,1 3-6 0 0,0 0 0 0 0,-1 0 1 0 0,0 0-1 0 0,-1 1 1 0 0,5 16-1 0 0,1 6-3 0 0,20 31-52 0 0,-18-47 64 0 0,-11-17 0 0 0,1 1 0 0 0,-1 0 0 0 0,0-1 0 0 0,0 1 0 0 0,1 0 0 0 0,-1 0 0 0 0,-1 0 0 0 0,2 2 0 0 0,-1 6-13 0 0,-2-9 10 0 0,1 0-1 0 0,0 0 1 0 0,0 0-1 0 0,0 0 1 0 0,1 0 0 0 0,-1 0-1 0 0,0 0 1 0 0,0 1-1 0 0,1-1 1 0 0,-1 0 0 0 0,1 2-1 0 0,2 2 0 0 0,0 1 0 0 0,-1-1-1 0 0,0 1 1 0 0,2 7 0 0 0,-3-11-5 0 0,0 1 0 0 0,0-1 0 0 0,0 1 0 0 0,0-1-1 0 0,1 1 1 0 0,2 2 0 0 0,-3-3 3 0 0,0-1 0 0 0,0 1-1 0 0,0-1 1 0 0,0 1-1 0 0,0 0 1 0 0,0 0 0 0 0,-1-1-1 0 0,1 1 1 0 0,-1 0-1 0 0,1 0 1 0 0,-1 0 0 0 0,1 3-1 0 0,0-1-1 0 0,0 0 0 0 0,0 0 0 0 0,0 0 0 0 0,0 0 0 0 0,1-1-1 0 0,0 1 1 0 0,2 4 0 0 0,2 4 7 0 0,0 4 0 0 0,-5-14-3 0 0,-1 0 1 0 0,1 0-1 0 0,0 0 1 0 0,0 0-1 0 0,1 0 1 0 0,-1 0 0 0 0,0-1-1 0 0,3 4 1 0 0,4 4-29 0 0,-3-2 21 0 0,-5-5-42 0 0,2-2 42 0 0,5 2 11 0 0,-7-1-1 0 0,0-1 0 0 0,1 0 1 0 0,-1 0-1 0 0,0 0 0 0 0,1 0 0 0 0,-1 0 1 0 0,0 0-1 0 0,1 0 0 0 0,-1 0 0 0 0,0 0 1 0 0,1 0-1 0 0,-1 0 0 0 0,0 0 0 0 0,1 0 1 0 0,-1 0-1 0 0,0 0 0 0 0,1 0 0 0 0,-1 0 1 0 0,0 0-1 0 0,1 0 0 0 0,-1 0 0 0 0,0 0 1 0 0,1-1-1 0 0,-1 1 0 0 0,0 0 0 0 0,0 0 1 0 0,1 0-1 0 0,-1-1 0 0 0,0 1 0 0 0,0 0 1 0 0,1 0-1 0 0,-1-1 0 0 0,0 1 0 0 0,0 0 1 0 0,0 0-1 0 0,1-1 0 0 0,-1 1 0 0 0,0 0 1 0 0,0-1-1 0 0,0 1 0 0 0,0 0 0 0 0,0-1 0 0 0,0 1 1 0 0,0 0-1 0 0,0-1 0 0 0,0-12-17 0 0,0 13 18 0 0,-1-1 0 0 0,1 1 0 0 0,0-1 0 0 0,0 1 0 0 0,0-1 0 0 0,0 1 0 0 0,0-1 0 0 0,0 1 0 0 0,0 0 0 0 0,0-1 0 0 0,0 1 0 0 0,0-1 0 0 0,1 1 0 0 0,-1-1 0 0 0,0 1 0 0 0,0-1 0 0 0,0 1 0 0 0,0 0 0 0 0,1-1 0 0 0,-1 1 0 0 0,0-1 0 0 0,0 1 0 0 0,1 0 0 0 0,-1-1 0 0 0,0 1 0 0 0,1-1 0 0 0,-1 1 0 0 0,1 0 0 0 0,-1 0 0 0 0,0-1 0 0 0,1 1 0 0 0,-1-1 0 0 0,0 1 0 0 0,0 0 0 0 0,1-1 0 0 0,-1 1 0 0 0,0 0 0 0 0,0-1 0 0 0,0 1 0 0 0,1-1 0 0 0,-1 1 0 0 0,0-1 0 0 0,0 1 0 0 0,0-1 0 0 0,0 1 0 0 0,0 0 0 0 0,0-1 0 0 0,0 1 0 0 0,0-1 0 0 0,0 1 0 0 0,0-1 0 0 0,0 1 0 0 0,0-1 0 0 0,-1 1 0 0 0,1 0 0 0 0,0-1 0 0 0,-1 0 0 0 0,1 0 0 0 0,-1 0 0 0 0,1 0 0 0 0,-1 0 0 0 0,1 0 0 0 0,0-1 0 0 0,-1 1 0 0 0,1 0 0 0 0,0 0 0 0 0,0 0 0 0 0,0 0 0 0 0,0 0 0 0 0,0 0 0 0 0,0 0 0 0 0,0-1 0 0 0,0 1 0 0 0,0 0 0 0 0,0 0 0 0 0,1 0 0 0 0,-1 0 0 0 0,0 0 0 0 0,1 0 0 0 0,-1 0 0 0 0,2-2 0 0 0,-2 2 0 0 0,0 0 0 0 0,1 0 0 0 0,-1 0 0 0 0,0 0 0 0 0,0 0 0 0 0,0 0 0 0 0,0 0 0 0 0,0 0 0 0 0,0 0 0 0 0,-1 0 0 0 0,1 0 0 0 0,0 0 0 0 0,0 0 0 0 0,-1 0 0 0 0,1 0 0 0 0,0 1 0 0 0,-2-2 0 0 0,2 0 0 0 0,-1 1 0 0 0,1 0 0 0 0,-1 0 0 0 0,1 0 0 0 0,0-1 0 0 0,-1 1 0 0 0,1 0 0 0 0,0 0 0 0 0,0-1 0 0 0,0 1 0 0 0,0 0 0 0 0,0-2 0 0 0,0-2-7 0 0,0 0 1 0 0,0 0 0 0 0,0 1-1 0 0,0-1 1 0 0,-1 0 0 0 0,0 0 0 0 0,-3-8-1 0 0,0-7-6 0 0,3 17 13 0 0,0 0 0 0 0,0 1 0 0 0,0-1 0 0 0,0 1 0 0 0,0-1 0 0 0,-2-2 0 0 0,2 3 0 0 0,-1 0 0 0 0,1-1 0 0 0,0 1 0 0 0,0 0 0 0 0,1-1 0 0 0,-1 1 0 0 0,0-3 0 0 0,-5-25 4 0 0,4 21-10 0 0,0 0-1 0 0,1-1 1 0 0,0-9-1 0 0,1 17-10 0 0,-1 0 0 0 0,1 0 0 0 0,-1 0-1 0 0,1-1 1 0 0,-1 1 0 0 0,0 0 0 0 0,0 0-1 0 0,-2-3 1 0 0,2 3 3 0 0,0 0 0 0 0,0 0 0 0 0,1 0-1 0 0,-1 0 1 0 0,0 0 0 0 0,1 0 0 0 0,-1 0 0 0 0,0-4 0 0 0,1 3 23 0 0,1 1 1 0 0,-1-1 0 0 0,0 1 0 0 0,-1-1 0 0 0,1 1 0 0 0,0-1 0 0 0,-1 1 0 0 0,1 0 0 0 0,-1-1 0 0 0,0 1 0 0 0,0-1 0 0 0,0 1-1 0 0,0 0 1 0 0,0 0 0 0 0,-2-3 0 0 0,2 3 0 0 0,-1-1 0 0 0,1 1-1 0 0,0 0 1 0 0,1-1 0 0 0,-1 1-1 0 0,0 0 1 0 0,0-4 0 0 0,-5-13 39 0 0,-21-45 26 0 0,23 50-75 0 0,4 13 0 0 0,0-1 0 0 0,0 1 0 0 0,-1-1 0 0 0,1 1 0 0 0,-1-1 0 0 0,1 1 0 0 0,-1-1 0 0 0,1 1 0 0 0,-1 0 0 0 0,0-1 0 0 0,0 1 0 0 0,-1-2 0 0 0,-2 0 0 0 0,3 2 0 0 0,0 0 0 0 0,0 0 0 0 0,1 0 0 0 0,-1 1 0 0 0,0-1 0 0 0,0 0 0 0 0,0 0 0 0 0,1 0 0 0 0,-1 0 0 0 0,1-1 0 0 0,-1 1 0 0 0,1 0 0 0 0,-1 0 0 0 0,0-2 0 0 0,1 2 0 0 0,-1 0 0 0 0,1-1 0 0 0,-1 1 0 0 0,1 0 0 0 0,-1 0 0 0 0,1 0 0 0 0,-1 0 0 0 0,0 0 0 0 0,0 0 0 0 0,0 0 0 0 0,1 0 0 0 0,-1 0 0 0 0,-2-1 0 0 0,2 1 0 0 0,0 0 0 0 0,0 0 0 0 0,0 0 0 0 0,0 0 0 0 0,0 0 0 0 0,0 0 0 0 0,1 0 0 0 0,-1 0 0 0 0,0 0 0 0 0,1 0 0 0 0,-1 0 0 0 0,0-1 0 0 0,1 1 0 0 0,0 0 0 0 0,-1 0 0 0 0,1-1 0 0 0,0 1 0 0 0,-1-2 0 0 0,1 1 0 0 0,0 1 0 0 0,0 0 0 0 0,-1 0 0 0 0,1 0 0 0 0,0 0 0 0 0,-1 0 0 0 0,1 0 0 0 0,-1 0 0 0 0,1 0 0 0 0,-1 0 0 0 0,0 0 0 0 0,1 0 0 0 0,-1 0 0 0 0,0 0 0 0 0,0 0 0 0 0,-1-1 0 0 0,1 1 0 0 0,0 0 0 0 0,0 0 0 0 0,0 0 0 0 0,0-1 0 0 0,0 1 0 0 0,0 0 0 0 0,1-1 0 0 0,-2-2 0 0 0,-16-36 0 0 0,6 13-143 0 0,12 30 120 0 0,7 4-14 0 0,2 2 13 0 0,10 12-29 0 0,-5-7 53 0 0,-10-12 0 0 0,1-2 0 0 0,0 3 0 0 0,-4-1 0 0 0,1-1 0 0 0,-1 0 0 0 0,1 1 0 0 0,0-1 0 0 0,0 0 0 0 0,0 0 0 0 0,-1-1 0 0 0,1 1 0 0 0,0 0 0 0 0,0 0 0 0 0,3 0 0 0 0,6 1-25 0 0,1 0 1 0 0,0 0-1 0 0,0-1 1 0 0,-1 0 0 0 0,21-2-1 0 0,-15 1 12 0 0,356-21-139 0 0,-312 16 144 0 0,-32 4 8 0 0,-21 1 0 0 0,-1 0 0 0 0,1-1 0 0 0,-1 0 0 0 0,13-2 0 0 0,-6 0-49 0 0,-1 0 1 0 0,1 1 0 0 0,0 1 0 0 0,0 0 0 0 0,18 2 0 0 0,-3 0-3 0 0,-15 0 47 0 0,0 0 0 0 0,-1 1 1 0 0,16 4-1 0 0,19 3 7 0 0,-42-8-15 0 0,0 0 0 0 0,-1 1 0 0 0,12 3 0 0 0,-2 1-4 0 0,-11-5 16 0 0,0 1 0 0 0,0 0 0 0 0,0 0 0 0 0,7 4 0 0 0,14 8 0 0 0,4-2-91 0 0,-1 2 0 0 0,42 28 0 0 0,-57-33 90 0 0,86 56 275 0 0,-66-41-274 0 0,-15-12 0 0 0,-15-9 0 0 0,1 1 0 0 0,1 0 0 0 0,15 10 0 0 0,3-2 0 0 0,-20-11 0 0 0,-1 0 0 0 0,-1 0 0 0 0,0-1 0 0 0,0 1 0 0 0,0 0 0 0 0,0 0 0 0 0,0 0 0 0 0,0 0 0 0 0,0 0 0 0 0,0 0 0 0 0,0 0 0 0 0,0 0 0 0 0,1 2 0 0 0,1-1 0 0 0,7 13 0 0 0,-9-6 0 0 0,-3-2 27 0 0,2-5-10 0 0,0-1 0 0 0,0 0 0 0 0,-1 0 1 0 0,1 1-1 0 0,0-1 0 0 0,-1 0 0 0 0,1 0 0 0 0,-1 0 0 0 0,0 0 1 0 0,0 2-1 0 0,-3 1 8 0 0,1-1 1 0 0,-1 0-1 0 0,1 0 1 0 0,-8 5 0 0 0,-11 6 168 0 0,-43 19 0 0 0,51-27-174 0 0,-4 1-84 0 0,0 0 1 0 0,-36 7-1 0 0,-9 2-67 0 0,25-2 116 0 0,14-5 66 0 0,0-1 0 0 0,-31 6 0 0 0,40-10-16 0 0,1 0 1 0 0,-1 1-1 0 0,1 0 1 0 0,-26 15 0 0 0,27-13-57 0 0,0-1 1 0 0,-1 0-1 0 0,0-1 1 0 0,-22 6 0 0 0,24-8-39 0 0,-23 8 1 0 0,26-8 85 0 0,-1 1 0 0 0,1-2 1 0 0,-1 1-1 0 0,-9 0 1 0 0,-10 4 31 0 0,26-6-67 0 0,-1 0 0 0 0,0 0 1 0 0,0 0-1 0 0,0 0 0 0 0,0 0 0 0 0,-7-1 0 0 0,-66-11-80 0 0,34 3 60 0 0,32 6 28 0 0,1-1 0 0 0,0-1 0 0 0,-11-4 0 0 0,-22-7 0 0 0,30 10 0 0 0,-5-6 0 0 0,18 11 0 0 0,-1-1 0 0 0,1 1 0 0 0,-1 0 0 0 0,1-1 0 0 0,0 1 0 0 0,-1 0 0 0 0,1 0 0 0 0,-1 0 0 0 0,1-1 0 0 0,-1 1 0 0 0,1 0 0 0 0,-1 0 0 0 0,1 0 0 0 0,-1 0 0 0 0,1 0 0 0 0,-1 0 0 0 0,1 0 0 0 0,-1 0 0 0 0,1 0 0 0 0,-1 0 0 0 0,0 0 0 0 0,-1 0 0 0 0,1 1 0 0 0,-1-1 0 0 0,1 0 0 0 0,-1 0 0 0 0,0 0 0 0 0,1 0 0 0 0,-1 0 0 0 0,1 0 0 0 0,-1-1 0 0 0,1 1 0 0 0,-3-1 0 0 0,-11-7 0 0 0,3 4 31 0 0,9 4 39 0 0,3 1-64 0 0,-1-1-1 0 0,0 1 0 0 0,0-1 1 0 0,1 1-1 0 0,-1-1 0 0 0,0 0 1 0 0,0 1-1 0 0,0-1 0 0 0,1 0 0 0 0,-1 0 1 0 0,0 1-1 0 0,0-1 0 0 0,0 0 1 0 0,0 0-1 0 0,0 0 0 0 0,1 0 1 0 0,-1 0-1 0 0,0 0 0 0 0,0-1 1 0 0,-1 1-1 0 0,-5 1 6 0 0,-1 2-27 0 0,6-2-63 0 0,4 0-45 0 0,-1 3 146 0 0,11 6 177 0 0,-9-8-184 0 0,16 7-16 0 0,-16-8 1 0 0,-2-1 0 0 0,17 0 0 0 0,25 8-934 0 0,-40-8 886 0 0,-1-1 49 0 0,-1 1-1 0 0,0 0 0 0 0,0 0 1 0 0,0 0-1 0 0,0 0 0 0 0,0 0 1 0 0,1 0-1 0 0,-1 0 0 0 0,0 0 1 0 0,0 0-1 0 0,0 1 1 0 0,0-1-1 0 0,0 0 0 0 0,2 1 1 0 0,23 6 37 0 0,24 5 73 0 0,-45-12-109 0 0,0 1 0 0 0,0 0 0 0 0,0 0-1 0 0,0 0 1 0 0,-1 1 0 0 0,8 3 0 0 0,8 1-4 0 0,3-2-48 0 0,-1 1 0 0 0,26 9 0 0 0,-24-6-7 0 0,26 4 0 0 0,2-8 26 0 0,-18-3-5 0 0,38 3-20 0 0,-45-4 29 0 0,35 5 1 0 0,-36-3 26 0 0,0-1 0 0 0,0-1 0 0 0,0-2 0 0 0,30-4 0 0 0,24-2 0 0 0,143-18-6 0 0,-186 21-6 0 0,86-5-229 0 0,95-18 308 0 0,-182 23-66 0 0,-8 0-35 0 0,41 0 0 0 0,103-4 141 0 0,56 2 85 0 0,-154 8-192 0 0,-41-2 0 0 0,42 6 0 0 0,92 10-64 0 0,-80-8 64 0 0,56 2 0 0 0,-103-7 29 0 0,44 7 0 0 0,-4 0 1 0 0,81 12-30 0 0,-42-1 0 0 0,-54-8 0 0 0,28 7 0 0 0,16 6 0 0 0,-28-9 0 0 0,189 57 0 0 0,-233-63 0 0 0,25 8 0 0 0,-21-4 0 0 0,48 10 0 0 0,-59-17 0 0 0,269 53 64 0 0,-120-26 42 0 0,48 6 65 0 0,-173-32-132 0 0,24 3 5 0 0,14-1-44 0 0,-60-5 0 0 0,45 1 0 0 0,-17-3 0 0 0,-37-1 0 0 0,29-2 0 0 0,-34 0 0 0 0,0 1 0 0 0,18 2 0 0 0,21 1 0 0 0,165-12 348 0 0,-99 9-248 0 0,-45 1-60 0 0,-70-2-28 0 0,0 0 0 0 0,1-1 1 0 0,-1 0-1 0 0,0 0 1 0 0,10-4-1 0 0,-17 4-9 0 0,1 0 0 0 0,0 0 0 0 0,0 1 0 0 0,0-1 1 0 0,0 1-1 0 0,0-1 0 0 0,0 1 0 0 0,0-1 0 0 0,0 1 0 0 0,0 0 0 0 0,0 0 0 0 0,0 0 0 0 0,2 1 0 0 0,17 0 8 0 0,-17 0-11 0 0,-3 0 0 0 0,0-1 0 0 0,1 0 0 0 0,-1 0 0 0 0,0 0 0 0 0,0 0 0 0 0,0 0 0 0 0,1 0 0 0 0,-1 0 0 0 0,0 0 0 0 0,0 0 0 0 0,0-1 0 0 0,1 1 0 0 0,-1 0 0 0 0,2-1 0 0 0,1 0 0 0 0,21-4 0 0 0,-20 4 7 0 0,-3-2 18 0 0,23-6 19 0 0,-2-4 101 0 0,-12 6-124 0 0,-3 1 22 0 0,-8 5-42 0 0,1 1-1 0 0,-1-1 1 0 0,1 1 0 0 0,-1-1 0 0 0,1 1-1 0 0,-1-1 1 0 0,1 1 0 0 0,-1-1 0 0 0,1 1-1 0 0,-1-1 1 0 0,0 1 0 0 0,0-1 0 0 0,1 0-1 0 0,-1 1 1 0 0,0-1 0 0 0,0-1 0 0 0,-1-2 4 0 0,1 4-2 0 0,-1-2 0 0 0,1 1-1 0 0,0 0 1 0 0,-1-1 0 0 0,1 1-1 0 0,0 0 1 0 0,-1 0-1 0 0,0-1 1 0 0,1 1 0 0 0,-1 0-1 0 0,0 0 1 0 0,0 0-1 0 0,1 0 1 0 0,-1 0-1 0 0,0 0 1 0 0,0 0 0 0 0,0 0-1 0 0,0 0 1 0 0,-2-1-1 0 0,0 0 3 0 0,1 0-5 0 0,0 0 0 0 0,0 0 0 0 0,0 1 0 0 0,0-1 0 0 0,0 0 0 0 0,0 1 0 0 0,0 0 0 0 0,-1-1 0 0 0,1 1 0 0 0,-3-1 0 0 0,-1 0 0 0 0,0 0 4 0 0,0 0 0 0 0,-1 1 1 0 0,1 0-1 0 0,0 0 1 0 0,-1 0-1 0 0,1 1 1 0 0,0 0-1 0 0,-1 0 1 0 0,-11 2-1 0 0,-26-1 16 0 0,-123 0 23 0 0,66 2-22 0 0,91-3-21 0 0,-130 5 0 0 0,98-4 56 0 0,-54-3 1 0 0,11-2-2 0 0,72 4-54 0 0,-32 1 30 0 0,-58-9 1 0 0,11-3-32 0 0,-43-6 0 0 0,-87-28 53 0 0,201 41-41 0 0,11 3-13 0 0,0-1 1 0 0,-17-7 0 0 0,6 2 0 0 0,15 5 0 0 0,1 0 0 0 0,-1 0 0 0 0,0 0 0 0 0,1-1 0 0 0,0 0 0 0 0,-6-4 0 0 0,-12-7 0 0 0,18 11 0 0 0,0 0 0 0 0,0 0 0 0 0,-7-6 0 0 0,5 5 0 0 0,4 2 0 0 0,1 0 0 0 0,-1 0 0 0 0,0 0 0 0 0,1 0 0 0 0,-5-5 0 0 0,5 0 0 0 0,8 2 0 0 0,-4 3-10 0 0,0 1 1 0 0,0 0 0 0 0,0 0 0 0 0,0 0-1 0 0,0 0 1 0 0,0 0 0 0 0,0 0 0 0 0,0 1 0 0 0,1-1-1 0 0,-1 1 1 0 0,0 0 0 0 0,0-1 0 0 0,1 1 0 0 0,-1 0-1 0 0,0 0 1 0 0,1 0 0 0 0,1 1 0 0 0,15-1-55 0 0,-6 0 45 0 0,-1-1 0 0 0,1 2-1 0 0,14 2 1 0 0,17 0 2 0 0,-11-1 6 0 0,-1 1 0 0 0,0 2 0 0 0,38 10 0 0 0,56 8-5 0 0,410 62-171 0 0,-223-25-58 0 0,13 0 309 0 0,-173-37-66 0 0,-73-12 16 0 0,21-1 29 0 0,-24-3-26 0 0,84 3-121 0 0,-8-1 8 0 0,45-1 248 0 0,-106-7-170 0 0,102-2-116 0 0,-72-11 134 0 0,-90 8 0 0 0,19 0 0 0 0,22-1 30 0 0,-36 1-7 0 0,35-4-12 0 0,-37 7-2 0 0,-23 0 2 0 0,-1 0 0 0 0,1 1 0 0 0,19 3 0 0 0,-24-3 10 0 0,-3 0 22 0 0,5 0-43 0 0,-3 1 83 0 0,-5 0-74 0 0,0-1-1 0 0,-1 1 1 0 0,1-1-1 0 0,0 1 1 0 0,-1-1-1 0 0,1 1 0 0 0,0-1 1 0 0,0 0-1 0 0,0 0 1 0 0,0 1-1 0 0,-1-1 0 0 0,1 0 1 0 0,0 0-1 0 0,0 0 1 0 0,0 0-1 0 0,1 0 1 0 0,22 6-9 0 0,-16 0 0 0 0,-4-2 0 0 0,4 3 0 0 0,-7-6 0 0 0,0 0 0 0 0,0-1 0 0 0,-1 1 0 0 0,1 0 0 0 0,0 0 0 0 0,0-1 0 0 0,-1 1 0 0 0,1 0 0 0 0,-1 0 0 0 0,1 0 0 0 0,-1 0 0 0 0,1 0 0 0 0,-1 0 0 0 0,0 0 0 0 0,1 0 0 0 0,-1 0 0 0 0,0 0 0 0 0,0 0 0 0 0,0 0 0 0 0,0 0 0 0 0,0 0 0 0 0,0 2 0 0 0,0 3 0 0 0,3 0 0 0 0,-2-5 0 0 0,0 0 0 0 0,0 0 0 0 0,-1 1 0 0 0,1-1 0 0 0,0 0 0 0 0,-1 0 0 0 0,1 1 0 0 0,-1-1 0 0 0,0 1 0 0 0,0-1 0 0 0,1 0 0 0 0,-1 1 0 0 0,0-1 0 0 0,0 0 0 0 0,0 1 0 0 0,0-1 0 0 0,-1 3 0 0 0,-9 69 0 0 0,7-23 72 0 0,-2-24-72 0 0,4-21 0 0 0,-1-1 0 0 0,2 0 0 0 0,-1 1 0 0 0,0 7 0 0 0,1 2-30 0 0,0 1 1 0 0,4 16 0 0 0,-4-27 29 0 0,0 0 0 0 0,0-1 0 0 0,0 1 0 0 0,-1 0 0 0 0,1 0 0 0 0,-1-1 0 0 0,0 1 0 0 0,-2 4 0 0 0,-3 14 0 0 0,0-1 0 0 0,4-18 0 0 0,1 1 0 0 0,0-1 0 0 0,0 0 0 0 0,0 0 0 0 0,1 1 0 0 0,-1 3 0 0 0,1-1 0 0 0,0-3 0 0 0,0 0 0 0 0,0 0 0 0 0,0 0 0 0 0,0 0 0 0 0,0 0 0 0 0,-1 0 0 0 0,0 0 0 0 0,1 0 0 0 0,-1-1 0 0 0,0 1 0 0 0,-1 0 0 0 0,1 0 0 0 0,-3 4 0 0 0,2-2 0 0 0,0 0 0 0 0,1 0 0 0 0,-1 0 0 0 0,1 0 0 0 0,0 0 0 0 0,0 0 0 0 0,1 9 0 0 0,-3 8 0 0 0,0 21 0 0 0,3-33 0 0 0,0 0 0 0 0,-1 0 0 0 0,-4 19 0 0 0,-9 35-72 0 0,5-40 72 0 0,8-21 0 0 0,-1 0 0 0 0,1 0 0 0 0,0 1 0 0 0,0-1 0 0 0,-1 7 0 0 0,1 10 9 0 0,1-16-3 0 0,0 1 1 0 0,0 0-1 0 0,-1-1 0 0 0,1 1 0 0 0,-1-1 1 0 0,-3 9-1 0 0,0-1-2 0 0,1 1 0 0 0,-5 24 1 0 0,2-1-7 0 0,4-26-1 0 0,-1 1 0 0 0,0-1 1 0 0,-6 13-1 0 0,8-20-4 0 0,-1 0 1 0 0,1 0-1 0 0,0 0 0 0 0,1 0 1 0 0,-1 1-1 0 0,1-1 0 0 0,-1 6 1 0 0,1-5 7 0 0,-1-1 1 0 0,1 1 0 0 0,-1-1 0 0 0,1 1-1 0 0,-3 5 1 0 0,2-7 2 0 0,-2 5 6 0 0,1-1 0 0 0,0 0 0 0 0,0 1 0 0 0,-2 11 0 0 0,4-17-12 0 0,0 1 0 0 0,-1-1 0 0 0,1 1 0 0 0,-1 0 0 0 0,1-1 0 0 0,-1 1 0 0 0,0-1 1 0 0,0 0-1 0 0,1 1 0 0 0,-3 1 0 0 0,-6 14-31 0 0,9-16 32 0 0,0-1 0 0 0,0 0-1 0 0,0 0 1 0 0,0 0 0 0 0,0 1-1 0 0,0-1 1 0 0,0 0 0 0 0,0 0-1 0 0,-1 0 1 0 0,1 1 0 0 0,0-1-1 0 0,0 0 1 0 0,0 0 0 0 0,0 0-1 0 0,0 1 1 0 0,-1-1 0 0 0,1 0-1 0 0,0 0 1 0 0,0 0 0 0 0,0 0-1 0 0,-1 0 1 0 0,1 0 0 0 0,0 0-1 0 0,0 1 1 0 0,0-1 0 0 0,-1 0-1 0 0,1 0 1 0 0,0 0 0 0 0,0 0-1 0 0,-1 0 1 0 0,1 0 0 0 0,0 0-1 0 0,0 0 1 0 0,-1 0 0 0 0,1 0-1 0 0,0 0 1 0 0,0 0 0 0 0,0 0-1 0 0,-1 0 1 0 0,1-1 0 0 0,0 1-1 0 0,0 0 1 0 0,-1 0 0 0 0,1 0-1 0 0,0 0 1 0 0,0 0 0 0 0,0 0-1 0 0,0 0 1 0 0,-1-1 0 0 0,1 1-1 0 0,0 0 1 0 0,0 0 0 0 0,0 0-1 0 0,0-1 1 0 0,-1 1 0 0 0,1-1-6 0 0,-1 1 0 0 0,0-1 0 0 0,1 1 0 0 0,-1-1 0 0 0,0 0 0 0 0,1 0 0 0 0,-1 1 0 0 0,1-1 0 0 0,0 0 0 0 0,-1 0 0 0 0,1 0 0 0 0,-1 0 0 0 0,1 1 1 0 0,0-3-1 0 0,-10-54-283 0 0,1-5-44 0 0,9 58 326 0 0,-1 0 1 0 0,0-1 0 0 0,0 1 0 0 0,0 0-1 0 0,0 0 1 0 0,-2-4 0 0 0,-3-10-14 0 0,-6-10 5 0 0,12 27 8 0 0,-1 1 1 0 0,1-1 0 0 0,0 1 0 0 0,0 0-1 0 0,0-1 1 0 0,-1 1 0 0 0,1-1-1 0 0,0 1 1 0 0,-1 0 0 0 0,1-1 0 0 0,0 1-1 0 0,-1 0 1 0 0,1-1 0 0 0,0 1-1 0 0,-1 0 1 0 0,1-1 0 0 0,-1 1 0 0 0,1 0-1 0 0,0 0 1 0 0,-1 0 0 0 0,1-1 0 0 0,-1 1-1 0 0,1 0 1 0 0,-1 0 0 0 0,1 0-1 0 0,-1 0 1 0 0,1 0 0 0 0,-1 0 0 0 0,1 0-1 0 0,-1 0 1 0 0,1 0 0 0 0,-1 0 0 0 0,1 0-1 0 0,-1 0 1 0 0,-17 8-98 0 0,12-4 99 0 0,4-3-6 0 0,0 0 0 0 0,1 0 0 0 0,-1 0 0 0 0,0 1 1 0 0,1-1-1 0 0,-1 1 0 0 0,1-1 0 0 0,-1 1 0 0 0,1 0 0 0 0,0-1 0 0 0,-3 5 0 0 0,-7 9-71 0 0,7-10 57 0 0,0 1 0 0 0,0-1-1 0 0,0 1 1 0 0,1 0 0 0 0,-3 7 0 0 0,-11 17-44 0 0,4-10-9 0 0,-15 29 1 0 0,5-8-28 0 0,15-28 77 0 0,1 0 0 0 0,-9 19 1 0 0,-14 40 12 0 0,9-23-12 0 0,-23 79 0 0 0,36-98 28 0 0,2-7 0 0 0,1 0 0 0 0,-4 31 0 0 0,7-36 0 0 0,-6 22 0 0 0,3-22 0 0 0,-2 24 0 0 0,5-20 0 0 0,0-6 0 0 0,1 0 0 0 0,1 30 0 0 0,1-39 0 0 0,-1 0 0 0 0,0 0 0 0 0,-2 13 0 0 0,-1 9 0 0 0,3-8 45 0 0,1 1 0 0 0,5 36 1 0 0,1 2 158 0 0,-1-29-170 0 0,2 32 0 0 0,-5-32-26 0 0,-1-4 24 0 0,-2 47-1 0 0,-1-30-30 0 0,-4 42-1 0 0,5-77 0 0 0,-1-1 0 0 0,0 1 0 0 0,-5 13 0 0 0,0 11 90 0 0,5-26-61 0 0,-1 0-1 0 0,0-1 1 0 0,-5 13-1 0 0,5-13-11 0 0,0 0 0 0 0,0 0-1 0 0,0 0 1 0 0,-1 12 0 0 0,1-10-17 0 0,1 0 0 0 0,-1-1 0 0 0,-1 1 0 0 0,1-1 0 0 0,-5 9 0 0 0,-3 11 0 0 0,-1-1 0 0 0,8-19 0 0 0,0 0 0 0 0,0 0 0 0 0,-2 12 0 0 0,3-9-2 0 0,2-6 4 0 0,-1-1 0 0 0,0 1 0 0 0,0 0 0 0 0,0 0-1 0 0,0-1 1 0 0,-1 1 0 0 0,-1 3 0 0 0,0-1 5 0 0,0 0 1 0 0,1-1-1 0 0,0 1 1 0 0,0 0-1 0 0,0 0 0 0 0,1 0 1 0 0,0 0-1 0 0,0 12 1 0 0,1-17-8 0 0,-1 4-6 0 0,-1 0 0 0 0,1 1 1 0 0,-1-1-1 0 0,0 0 0 0 0,0 0 1 0 0,0 0-1 0 0,-6 8 0 0 0,3-6-3 0 0,2 1 0 0 0,-6 12 1 0 0,-6 12 33 0 0,13-28-20 0 0,-1 0 0 0 0,1 0 0 0 0,1 0 0 0 0,-1 0 0 0 0,0 0 0 0 0,1 0 0 0 0,0 0 0 0 0,0 1 0 0 0,0-1 0 0 0,0 8 0 0 0,1-8-2 0 0,0 1 0 0 0,-1-1 0 0 0,0 1 0 0 0,0-1 0 0 0,0 0 0 0 0,0 1 1 0 0,-1-1-1 0 0,-2 5 0 0 0,-7 21 29 0 0,6-13 23 0 0,0 0 1 0 0,-2-1 0 0 0,-13 26-1 0 0,15-33-15 0 0,-5 8 6 0 0,7-15-38 0 0,-6 6-8 0 0,-4 1-8 0 0,0-1 46 0 0,11-8 117 0 0,1 0-133 0 0,0 0-1 0 0,0 0 1 0 0,-1 0 0 0 0,1-1 0 0 0,0 1-1 0 0,0 0 1 0 0,0-1 0 0 0,0 1 0 0 0,0-1-1 0 0,0 1 1 0 0,0-1 0 0 0,0 0-1 0 0,0 1 1 0 0,0-1 0 0 0,0 0 0 0 0,1 0-1 0 0,-1 0 1 0 0,0 0 0 0 0,0 1 0 0 0,1-1-1 0 0,-1 0 1 0 0,1 0 0 0 0,-1 0 0 0 0,1 0-1 0 0,-1-1 1 0 0,0 0 0 0 0,-1-6-37 0 0,0 1 0 0 0,0 0 0 0 0,-1-9 0 0 0,0 0-80 0 0,-1 0-13 0 0,1 0 1 0 0,1 0 0 0 0,0 0-1 0 0,0-27 1 0 0,2-6 37 0 0,3-1 1 0 0,8-52 0 0 0,-8 82 21 0 0,0-28 0 0 0,-2 29 8 0 0,6-36 0 0 0,0 18 42 0 0,-3 14-11 0 0,12-41 0 0 0,12-39-321 0 0,-17 60 172 0 0,-5 16 59 0 0,-4 16 46 0 0,1 1-1 0 0,0-1 1 0 0,6-14 0 0 0,-3 12 68 0 0,-5 10-10 0 0,0 1 1 0 0,0-1 0 0 0,1 0 0 0 0,-1 0 0 0 0,1 0 0 0 0,-1 1 0 0 0,1-1 0 0 0,4-3 0 0 0,-4 4-72 0 0,-2 8-138 0 0,0-1 105 0 0,1 0 0 0 0,0 1 0 0 0,0-1 0 0 0,3 8 0 0 0,-2-8 75 0 0,0 0 0 0 0,-1 0 0 0 0,0 0 0 0 0,0 1 1 0 0,0 7-1 0 0,0 76-118 0 0,-3-12 60 0 0,0 4 18 0 0,-2 70 64 0 0,0-82 0 0 0,-1 17-30 0 0,0 81-72 0 0,2-40 39 0 0,1 0 18 0 0,1-43 71 0 0,2 22 12 0 0,10 75-137 0 0,-9-158 69 0 0,6 31 0 0 0,-5-35 22 0 0,3 40-1 0 0,-8-11 9 0 0,0-32 0 0 0,2 1 0 0 0,0 0 0 0 0,2 18 0 0 0,-1-28 0 0 0,6 37 80 0 0,15 51 0 0 0,-15-69 10 0 0,-5-18-51 0 0,0 1 1 0 0,1-1-1 0 0,0 0 0 0 0,5 10 0 0 0,1-2-19 0 0,-5-9-21 0 0,0-1 1 0 0,0 1-1 0 0,3 10 1 0 0,-6-15 0 0 0,0 0 0 0 0,0 0 0 0 0,1 0 0 0 0,-1 0 0 0 0,0-1 0 0 0,1 1 0 0 0,-1-1 0 0 0,1 1 1 0 0,-1-1-1 0 0,1 1 0 0 0,0-1 0 0 0,-1 0 0 0 0,5 2 0 0 0,4 4-17 0 0,-9-7 14 0 0,-1 1 0 0 0,1-1 0 0 0,0 0 0 0 0,-1 0 0 0 0,1 0 0 0 0,0 0 1 0 0,-1 0-1 0 0,1 0 0 0 0,-1 0 0 0 0,1-1 0 0 0,0 1 0 0 0,-1 0 0 0 0,1 0 1 0 0,0 0-1 0 0,-1-1 0 0 0,1 1 0 0 0,-1 0 0 0 0,1-1 0 0 0,-1 1 0 0 0,1 0 0 0 0,0-1 1 0 0,-1 0 1 0 0,2 0 13 0 0,-1 0 1 0 0,0 0 0 0 0,1 0-1 0 0,-1 0 1 0 0,0 0 0 0 0,0 0 0 0 0,0-1-1 0 0,0 1 1 0 0,0 0 0 0 0,0-1-1 0 0,0 1 1 0 0,0-1 0 0 0,0-1 0 0 0,7-11 65 0 0,-2 4-76 0 0,0-1 0 0 0,0-1 0 0 0,-2 1 0 0 0,1-1 1 0 0,-1 0-1 0 0,3-18 0 0 0,4-12-1 0 0,-6 24-1 0 0,3-26 0 0 0,4-12 0 0 0,18-90-105 0 0,-13 50 23 0 0,4-47-5 0 0,-9 48-39 0 0,16-128-162 0 0,-3-35 204 0 0,-14 103 22 0 0,-7 104-34 0 0,6-40-64 0 0,-8 61 70 0 0,-2 21 67 0 0,1 1 0 0 0,0 0-1 0 0,0-1 1 0 0,3-11 0 0 0,1 8 11 0 0,-18 89-34 0 0,3-15 32 0 0,-1 33 101 0 0,-1 8 42 0 0,-19 123-256 0 0,-5 36 46 0 0,18-101 149 0 0,9-64-8 0 0,1-15 29 0 0,-8 58 94 0 0,12-110-135 0 0,-1 48-1 0 0,0 6 4 0 0,2 5 2 0 0,2-17-42 0 0,1-29 86 0 0,1-32-15 0 0,-1 0-1 0 0,-1 18 1 0 0,1-27-72 0 0,-1 0 1 0 0,1 1 0 0 0,0-1-1 0 0,1 0 1 0 0,-1 0 0 0 0,0 1-1 0 0,1-1 1 0 0,-1 0 0 0 0,2 4-1 0 0,-1-4 44 0 0,0-3-50 0 0,0 1 0 0 0,0-1 0 0 0,0 0 0 0 0,0 0 0 0 0,0 0 0 0 0,0 0 0 0 0,0 0 1 0 0,0 0-1 0 0,-1 0 0 0 0,1-1 0 0 0,0 1 0 0 0,-1 0 0 0 0,1 0 0 0 0,0-2 0 0 0,0-1-1 0 0,13-26-21 0 0,-2-1 0 0 0,-1-1 1 0 0,10-55-1 0 0,-16 69 17 0 0,4-26 4 0 0,15-53-28 0 0,-21 90 12 0 0,34-124-264 0 0,-18 66 183 0 0,-12 47 65 0 0,-2-1 0 0 0,6-28-1 0 0,7-58-36 0 0,-13 88-2 0 0,-4 17 16 0 0,-3 9 106 0 0,-20 80 36 0 0,3-23-85 0 0,-12 82 0 0 0,-28 114 49 0 0,54-237-36 0 0,-4 49 0 0 0,0 2 20 0 0,0 5 102 0 0,3-17-10 0 0,2-10-48 0 0,1 53 1 0 0,3-78 40 0 0,2-1-1 0 0,0 0 1 0 0,2 0 0 0 0,9 34-1 0 0,9 22 260 0 0,-17-43-365 0 0,-1-14 170 0 0,-4-23-162 0 0,1 0 0 0 0,-1 0-1 0 0,1 0 1 0 0,0 0-1 0 0,2 6 1 0 0,-1-4 12 0 0,-1 1 1 0 0,1 0-1 0 0,-1-1 1 0 0,-1 1-1 0 0,1 0 0 0 0,-1 0 1 0 0,-1 11-1 0 0,0 2 16 0 0,-1-13-41 0 0,2-6-9 0 0,-1 0-1 0 0,1 0 1 0 0,-1 1 0 0 0,1-1 0 0 0,-1 0-1 0 0,1 0 1 0 0,0 1 0 0 0,0-1 0 0 0,-1 0-1 0 0,1 1 1 0 0,0-1 0 0 0,0 0-1 0 0,0 0 1 0 0,1 3 0 0 0,-1 0 37 0 0,0-2-7 0 0,0 1 0 0 0,-1 0 0 0 0,1-1 1 0 0,-1 1-1 0 0,1-1 0 0 0,-1 0 0 0 0,0 1 1 0 0,0-1-1 0 0,0 0 0 0 0,-2 5 0 0 0,-2-1 210 0 0,5-6-230 0 0,-1 1 0 0 0,1-1 0 0 0,-1 1 0 0 0,1-1 0 0 0,-1 1 0 0 0,1-1 0 0 0,0 1 0 0 0,0-1 0 0 0,-1 1 0 0 0,1 0 0 0 0,0-1 0 0 0,0 1 0 0 0,-1-1 0 0 0,1 1 0 0 0,0 0 0 0 0,0-1 0 0 0,0 1 0 0 0,0 0 0 0 0,0-1 0 0 0,0 1 0 0 0,0 0 0 0 0,0 0 0 0 0,0 2 47 0 0,-5 4 289 0 0,6-8-290 0 0,0 0-57 0 0,0 0-1 0 0,-1 0 1 0 0,1 0 0 0 0,-1 0 0 0 0,1 0 0 0 0,-1 0 0 0 0,1 0 0 0 0,-1 0 0 0 0,0 0 0 0 0,0 0 0 0 0,1 0 0 0 0,-1 0 0 0 0,0 0 0 0 0,0 0 0 0 0,0 0 0 0 0,0-1 0 0 0,0 1 0 0 0,0 0 0 0 0,-1-1 0 0 0,0-4 31 0 0,-1-7-19 0 0,1 11-1 0 0,0 0 1 0 0,1 1-1 0 0,-1-1 0 0 0,1 0 0 0 0,0 1 0 0 0,-1-1 0 0 0,1 0 1 0 0,0 1-1 0 0,0-1 0 0 0,0 0 0 0 0,0 1 0 0 0,1-1 0 0 0,-1 0 1 0 0,0 0-1 0 0,1-1 0 0 0,1-3-1 0 0,-1 0 0 0 0,0 0-1 0 0,0 0 1 0 0,0 0 0 0 0,-1 0 0 0 0,0 0 0 0 0,0 0 0 0 0,-1 0-1 0 0,-1-10 1 0 0,-2-21 25 0 0,-4-81-37 0 0,2 48 0 0 0,1 19 0 0 0,-16-165 0 0 0,21 213 0 0 0,-28-319 0 0 0,17 220 0 0 0,0 2 0 0 0,-12-147 0 0 0,17 207 0 0 0,-7-74 0 0 0,9 41 0 0 0,-2-66 0 0 0,3 72 0 0 0,0-18 0 0 0,4 54 0 0 0,2-88 0 0 0,-1 23 0 0 0,0-8 0 0 0,-2 81 0 0 0,4-35 0 0 0,1-10 0 0 0,-6-61 0 0 0,-4 77 0 0 0,4 37 0 0 0,-1-1 0 0 0,2-19 0 0 0,0-4 0 0 0,-1 0 0 0 0,-9-54 1 0 0,5 50 8 0 0,-6-30 22 0 0,-2-23-8 0 0,-1-30-23 0 0,14 119 0 0 0,0 0 0 0 0,0 1 0 0 0,1-1 0 0 0,2-8 0 0 0,-2 10 0 0 0,0-1 0 0 0,-1 1 0 0 0,1 0 0 0 0,-1-1 0 0 0,-1-10 0 0 0,-10-34 0 0 0,10 36 0 0 0,-1 3-2 0 0,1 1 0 0 0,0-1 1 0 0,1 1-1 0 0,1-1 0 0 0,2-19 0 0 0,-2 25-3 0 0,0 0 1 0 0,0 0 0 0 0,-1 0-1 0 0,1 0 1 0 0,-1 0-1 0 0,-1 0 1 0 0,1 0-1 0 0,-1 0 1 0 0,1 0-1 0 0,-2 0 1 0 0,-2-9 0 0 0,2 5-14 0 0,0 0 0 0 0,0-19 0 0 0,0 7-16 0 0,1 16 22 0 0,1 1 1 0 0,0-1 0 0 0,0 1 0 0 0,0-1 0 0 0,1 0 0 0 0,0 1 0 0 0,0-1 0 0 0,0 1 0 0 0,0-1-1 0 0,1 1 1 0 0,3-8 0 0 0,-4 9 10 0 0,0-1 0 0 0,0 0 0 0 0,0 1 0 0 0,-1-1-1 0 0,1 1 1 0 0,-1-1 0 0 0,0 0 0 0 0,0 0 0 0 0,-1-6 0 0 0,1 5 1 0 0,-1 1 0 0 0,1-1 0 0 0,0 1 0 0 0,1 0 0 0 0,-1-1 0 0 0,1 1 0 0 0,1-6 1 0 0,0 2-1 0 0,0 0 1 0 0,-1-1 0 0 0,1-9-1 0 0,4-19-157 0 0,-5 33 117 0 0,-1 0-1 0 0,1 0 1 0 0,-1 0 0 0 0,0-8 0 0 0,0 9 19 0 0,0-1 0 0 0,0 1 0 0 0,0 0 0 0 0,0 0 0 0 0,1 0 1 0 0,-1 0-1 0 0,2-4 0 0 0,3-3-2 0 0,-4 8 23 0 0,0 0 0 0 0,0 0 0 0 0,0-1 1 0 0,-1 1-1 0 0,1 0 0 0 0,-1 0 0 0 0,1-1 0 0 0,0-3 1 0 0,-1 5-1 0 0,-1-3-2 0 0,1 0 1 0 0,0 0-1 0 0,1 1 1 0 0,-1-1-1 0 0,1 0 1 0 0,-1 0-1 0 0,1 1 1 0 0,0-1-1 0 0,1 0 1 0 0,2-6 0 0 0,-3 8-10 0 0,0-1 1 0 0,0 0-1 0 0,-1 0 1 0 0,1 0 0 0 0,-1 0-1 0 0,1 0 1 0 0,-1-6-1 0 0,0 6 0 0 0,0-1-1 0 0,0 1 0 0 0,0 0 0 0 0,1 0 1 0 0,-1-1-1 0 0,2-2 0 0 0,4-6-63 0 0,-4 10 58 0 0,-1 0 0 0 0,0 0 0 0 0,0 0 1 0 0,0 0-1 0 0,0 0 0 0 0,0 0 0 0 0,-1 0 0 0 0,1-3 1 0 0,0-2-25 0 0,0 0 0 0 0,1 0 0 0 0,-1 0 0 0 0,2 1 0 0 0,-1-1 1 0 0,0 1-1 0 0,5-7 0 0 0,16-51-203 0 0,31-51-151 0 0,-51 110 382 0 0,-1 0 0 0 0,0 0 0 0 0,0 0 0 0 0,1-9 0 0 0,-2 8-4 0 0,1 1 0 0 0,-1 0 1 0 0,1-1-1 0 0,4-7 0 0 0,-2 5-7 0 0,9-16-166 0 0,24-33-1 0 0,-2 9 168 0 0,-25 29-102 0 0,-9 16 106 0 0,0 1 1 0 0,0-1-1 0 0,0 0 1 0 0,1 1-1 0 0,-1 0 1 0 0,1-1-1 0 0,-1 1 0 0 0,1 0 1 0 0,0 0-1 0 0,3-3 1 0 0,-3 4 16 0 0,-1-1 0 0 0,0 1 0 0 0,0 0 1 0 0,0-1-1 0 0,1 0 0 0 0,-1 1 0 0 0,-1-1 0 0 0,1 1 1 0 0,0-1-1 0 0,1-2 0 0 0,-1 2-6 0 0,-1 0 0 0 0,1-1 0 0 0,1 1 0 0 0,-1 0 0 0 0,0 0 0 0 0,3-3 0 0 0,9-10-213 0 0,19-29 0 0 0,-27 35 199 0 0,-4 7 15 0 0,1 0 1 0 0,-1 1 0 0 0,0-1-1 0 0,1 1 1 0 0,-1-1 0 0 0,1 1-1 0 0,0 0 1 0 0,-1 0 0 0 0,1-1-1 0 0,3 0 1 0 0,7-6-11 0 0,21 0 228 0 0,-16 4-131 0 0,-8 4-80 0 0,9 5 0 0 0,-1 0-6 0 0,-15-4-4 0 0,1 0 0 0 0,-1 0 0 0 0,1 0 0 0 0,-1 0 0 0 0,1-1 0 0 0,-1 0 0 0 0,5 1 0 0 0,32 7-174 0 0,-7 3 246 0 0,13 3 74 0 0,-40-14-136 0 0,-1 1-1 0 0,1 0 1 0 0,-1 0 0 0 0,1 1 0 0 0,-1-1 0 0 0,5 3 0 0 0,-3-1-10 0 0,29 16-10 0 0,-8-13 670 0 0,-22-5-690 0 0,0 0 1 0 0,-1 0-1 0 0,1 0 1 0 0,0 1 0 0 0,7 3-1 0 0,-7-3 46 0 0,1 0 0 0 0,0 0-1 0 0,0-1 1 0 0,13 2 0 0 0,-12-2 45 0 0,0 0 0 0 0,0 1-1 0 0,9 2 1 0 0,13 5 79 0 0,13 11-120 0 0,29 13 321 0 0,-61-26-303 0 0,8 2 67 0 0,-14-8-78 0 0,0 1 1 0 0,-1-1 0 0 0,1 1 0 0 0,-1-1 0 0 0,0 1-1 0 0,1 0 1 0 0,-1 0 0 0 0,5 5 0 0 0,-7-6-8 0 0,1 0 0 0 0,0 1 0 0 0,0-1 0 0 0,0 0 0 0 0,0 0 0 0 0,0 0 0 0 0,0-1 0 0 0,0 1 0 0 0,3 0 0 0 0,14 7 14 0 0,-8-2 25 0 0,0 0 1 0 0,0 0-1 0 0,0-1 1 0 0,1-1-1 0 0,0 0 1 0 0,0 0-1 0 0,14 1 1 0 0,-2 2 25 0 0,-21-5-84 0 0,0-1 1 0 0,1 0-1 0 0,-1 0 0 0 0,0 0 0 0 0,1 0 1 0 0,-1-1-1 0 0,4 1 0 0 0,-4-1 6 0 0,1 1-1 0 0,-1-1 1 0 0,0 1 0 0 0,0 0 0 0 0,1 0-1 0 0,-1 0 1 0 0,5 3 0 0 0,-4-2 0 0 0,0 0-1 0 0,1-1 1 0 0,-1 1 0 0 0,0-1 0 0 0,9 1 0 0 0,18-2 362 0 0,-23-1-216 0 0,1 1-1 0 0,-1 0 0 0 0,17 2 0 0 0,34 2-142 0 0,-48-3-12 0 0,0 0 0 0 0,-1-1-1 0 0,22-3 1 0 0,7 0-11 0 0,-31 4 43 0 0,0 0-1 0 0,-1 0 1 0 0,1 1 0 0 0,11 3 0 0 0,5 2 30 0 0,23 5 14 0 0,-17-2-22 0 0,-25-8-36 0 0,0-1 0 0 0,0 1-1 0 0,0-1 1 0 0,0 1 0 0 0,0-1 0 0 0,7 0 0 0 0,-7-1-6 0 0,-1 1 0 0 0,1-1 0 0 0,0 1 0 0 0,8 3 0 0 0,-8-3 0 0 0,1 0 0 0 0,-1 1 0 0 0,0-2 0 0 0,10 2 0 0 0,67 6 53 0 0,-13-2-26 0 0,2 0 98 0 0,-42-5-86 0 0,-1 1 0 0 0,1 1 0 0 0,-1 2 0 0 0,44 12 0 0 0,-47-8-16 0 0,12 3 18 0 0,19 4-11 0 0,62 25 0 0 0,-87-29-26 0 0,11-1-4 0 0,-29-7 0 0 0,1-1 0 0 0,15 8 0 0 0,125 49 0 0 0,-147-57 4 0 0,-1 1 0 0 0,0-1 1 0 0,0 1-1 0 0,8 6 1 0 0,17 11 26 0 0,92 47 31 0 0,-68-36-49 0 0,-14-11 8 0 0,-21-11 0 0 0,22 14 1 0 0,-27-14-22 0 0,20 8 0 0 0,-21-10 0 0 0,19 11 0 0 0,-22-12 9 0 0,0-1 1 0 0,1 0 0 0 0,17 6 0 0 0,16 9 15 0 0,-26-12-26 0 0,0 0 0 0 0,21 6 0 0 0,10 4 14 0 0,89 36 28 0 0,-47-21-28 0 0,25 5-13 0 0,-80-28 0 0 0,75 12 0 0 0,79 17 80 0 0,-63-15 0 0 0,-91-18-61 0 0,-23-5-4 0 0,-1 0 0 0 0,22 8 0 0 0,61 19-15 0 0,-29-10 105 0 0,121 19 0 0 0,-146-31-83 0 0,121 13-6 0 0,-128-15-16 0 0,43 9 0 0 0,83 24 144 0 0,-26-7-80 0 0,-65-19-30 0 0,-17-3 10 0 0,199 30 87 0 0,-122-21-92 0 0,-56-6-35 0 0,158 19 53 0 0,-183-28-38 0 0,-1-1-1 0 0,90-10 1 0 0,162-38 55 0 0,-294 45-73 0 0,11-2-1 0 0,125-16 0 0 0,-38 11 60 0 0,-50 6-5 0 0,-34 0-37 0 0,31 2 1 0 0,-12-2-19 0 0,-29 1 0 0 0,-1 1 0 0 0,14 0 0 0 0,141 11-64 0 0,-123-8 64 0 0,45-4 0 0 0,-46 0 0 0 0,43 4 0 0 0,-78-3-7 0 0,0 0 0 0 0,-1 0 0 0 0,1 0 0 0 0,0-1 1 0 0,6-2-1 0 0,-7 2 0 0 0,0 1 1 0 0,1-1-1 0 0,-1 0 1 0 0,0 1-1 0 0,8 0 1 0 0,-2 1-12 0 0,0 0 1 0 0,1-1 0 0 0,-1-1-1 0 0,1 0 1 0 0,-1 0 0 0 0,0-1-1 0 0,14-4 1 0 0,35-5-120 0 0,-38 10 138 0 0,-18 1 38 0 0,0-1-235 0 0,-1-27 142 0 0,-6 5 44 0 0,4 12-1 0 0,2 3-5 0 0,-2 6 12 0 0,1 0 0 0 0,-1 0 1 0 0,1 0-1 0 0,0 0 0 0 0,-1 0 0 0 0,1 0 1 0 0,0 1-1 0 0,0-1 0 0 0,3-3 1 0 0,-3 4 2 0 0,0-1-12 0 0,3-13 35 0 0,-2 8 86 0 0,-1 5-84 0 0,-1 0-1 0 0,1 0 1 0 0,0 1-1 0 0,-1-1 1 0 0,1 0-1 0 0,0 0 1 0 0,0 1-1 0 0,3-4 1 0 0,-3 4-139 0 0,3-5-89 0 0,3 0 187 0 0,-4-2 17 0 0,-2 5 0 0 0,-1 1 0 0 0,1 1 0 0 0,-1-1 0 0 0,1 1 0 0 0,-1-1 0 0 0,1 1 0 0 0,0-1 0 0 0,-1 1 0 0 0,1-1 0 0 0,0 1 0 0 0,0 0 0 0 0,0 0 0 0 0,0-1 0 0 0,0 1 0 0 0,0 0 0 0 0,1 0 0 0 0,1-1 0 0 0,0-1-8 0 0,-1 0 1 0 0,1 1-1 0 0,0-1 1 0 0,0 0 0 0 0,-1-1-1 0 0,3-3 1 0 0,1-2-5 0 0,-1 3 12 0 0,-3 5 0 0 0,-1-1 0 0 0,1 1 0 0 0,-1-1 0 0 0,0 1 0 0 0,0-1 0 0 0,0 0 0 0 0,0 1 0 0 0,0-1 0 0 0,0 0 0 0 0,0 0 0 0 0,0-2 0 0 0,-1 2-4 0 0,0 1 1 0 0,0 1 0 0 0,0-1 0 0 0,0 1 0 0 0,0-1 0 0 0,0 1 0 0 0,0-1 0 0 0,0 1 0 0 0,0-1 0 0 0,0 1 0 0 0,0-1 0 0 0,0 1 0 0 0,1-1 0 0 0,-1 1 0 0 0,0 0 0 0 0,0-1 0 0 0,1 1 0 0 0,-1-1 0 0 0,0 1 0 0 0,1 0 0 0 0,-1-1 0 0 0,0 1 0 0 0,1-1 0 0 0,-1 1-1 0 0,0 0 1 0 0,1 0 0 0 0,-1-1 0 0 0,1 1 0 0 0,-1 0 0 0 0,1 0 0 0 0,0-1 0 0 0,-1 1-93 0 0,6-7-40 0 0,-7 8 127 0 0,1 1 0 0 0,0-1 1 0 0,0 0-1 0 0,-1 0 0 0 0,1 0 0 0 0,-1 0 0 0 0,1 1 0 0 0,-1-1 0 0 0,1 0 0 0 0,-3 2 1 0 0,-3 12-75 0 0,5-13 82 0 0,1-1 0 0 0,-1 1 0 0 0,0 0-1 0 0,0 0 1 0 0,1 0 0 0 0,-1 0 0 0 0,0-1 0 0 0,-1 1-1 0 0,1 0 1 0 0,-3 2 0 0 0,3-2 1 0 0,-1 0 1 0 0,1 0-1 0 0,-1 0 0 0 0,1 0 1 0 0,0 0-1 0 0,-2 5 1 0 0,1-3-1 0 0,-1 1 0 0 0,1-1 0 0 0,-1 1 0 0 0,0-1 0 0 0,0 0 0 0 0,-1 0 0 0 0,-6 6 0 0 0,-11 14 0 0 0,17-18 0 0 0,0 0 0 0 0,-1-1 0 0 0,-6 6 0 0 0,-10 13 0 0 0,19-20 0 0 0,-1-1 0 0 0,0 0 0 0 0,1 0 0 0 0,-1 0 0 0 0,0-1 0 0 0,-6 5 0 0 0,-10 10 0 0 0,12-9 0 0 0,2-1 0 0 0,0-1 0 0 0,-1 0 0 0 0,1 0 0 0 0,-9 6 0 0 0,4-4 0 0 0,1 0 0 0 0,1 1 0 0 0,-1 0 0 0 0,1 0 0 0 0,-12 20 0 0 0,11-17 0 0 0,-19 20 0 0 0,11-13 0 0 0,-51 48 0 0 0,26-27 0 0 0,5-5 13 0 0,-1-2 0 0 0,-2-1 1 0 0,-50 30-1 0 0,75-54 27 0 0,0 0 0 0 0,-33 10 0 0 0,9-3-5 0 0,29-11-62 0 0,0 0 0 0 0,0-1 1 0 0,-1 0-1 0 0,1 0 0 0 0,-13 0 1 0 0,15-1 16 0 0,-1-1 1 0 0,1 1-1 0 0,-9 4 1 0 0,-18 3 141 0 0,25-7-137 0 0,0 1-1 0 0,0 0 0 0 0,1 0 1 0 0,0 1-1 0 0,-16 9 1 0 0,13-7 7 0 0,-1 0 1 0 0,-17 6 0 0 0,-12 2 122 0 0,24-8-45 0 0,-29 8 0 0 0,-14 2-4 0 0,46-11-75 0 0,-1-1 1 0 0,0 0-1 0 0,-20 2 1 0 0,25-5 26 0 0,0 0 0 0 0,0 2 1 0 0,-15 4-1 0 0,21-6-20 0 0,0 0-1 0 0,0 0 1 0 0,-1 0 0 0 0,1 0 0 0 0,0-1 0 0 0,-6 0-1 0 0,5 0 8 0 0,-1 0 0 0 0,1 0-1 0 0,0 1 1 0 0,-9 2 0 0 0,-3 0 17 0 0,-1-1 0 0 0,0 0 0 0 0,-28-1 0 0 0,-28 0-24 0 0,-83-3 163 0 0,53-14 5 0 0,62 6-125 0 0,-57-21 1 0 0,25 7-11 0 0,46 15-41 0 0,-25-6 0 0 0,41 12 1 0 0,-12-2 25 0 0,-27-2 0 0 0,12 4-15 0 0,-44-3-11 0 0,11 7 0 0 0,-82-2 0 0 0,-9-21 0 0 0,122 16 0 0 0,-11-2 0 0 0,-56-16 0 0 0,50 12 0 0 0,40 9 0 0 0,-25-6 0 0 0,-20-10 32 0 0,-68-31 0 0 0,-30-35 6 0 0,42 20-12 0 0,101 55-27 0 0,-182-98 1 0 0,106 53 0 0 0,-35-23 0 0 0,1-3 0 0 0,-158-104 0 0 0,267 171 0 0 0,-22-20 0 0 0,-9-7 0 0 0,41 34 0 0 0,-30-20 0 0 0,1-1 0 0 0,-46-45 0 0 0,15 11 0 0 0,8 8 0 0 0,-19-13-48 0 0,30 27 25 0 0,26 22 23 0 0,-50-28 0 0 0,46 29 0 0 0,-36-26 0 0 0,-9-26 0 0 0,-43-13 0 0 0,109 76-5 0 0,0-2 0 0 0,-12-14 1 0 0,13 13-13 0 0,-1 0 0 0 0,-13-10 1 0 0,-19-19 16 0 0,28 25 0 0 0,0 1 0 0 0,-20-14 0 0 0,26 22 0 0 0,-24-18 0 0 0,-39-19 0 0 0,65 38 0 0 0,0 1 0 0 0,0-1 0 0 0,1 1 0 0 0,-1-1 0 0 0,-3-4 0 0 0,4 3 0 0 0,-1 1 0 0 0,1 0 0 0 0,-1 0 0 0 0,0 0 0 0 0,-6-3 0 0 0,-8-2 0 0 0,-21-7 0 0 0,25 11 0 0 0,0-1 0 0 0,1 0 0 0 0,0-1 0 0 0,0-1 0 0 0,-17-12 0 0 0,24 16 0 0 0,-1-1 0 0 0,1 1 0 0 0,-1 0 0 0 0,1 0 0 0 0,-13-2 0 0 0,9 2 0 0 0,0 0 0 0 0,-18-9-1 0 0,2-1 2 0 0,-44-15-1 0 0,61 24 0 0 0,-13 1-24 0 0,20 3 16 0 0,-1 0 1 0 0,1 0 0 0 0,-1-1 0 0 0,1 1 0 0 0,-1-1-1 0 0,1 1 1 0 0,-1-1 0 0 0,1 0 0 0 0,-3-1 0 0 0,-6-4-40 0 0,-1 2 1 0 0,1-1 0 0 0,-1 2-1 0 0,0-1 1 0 0,-23-2 0 0 0,31 5 25 0 0,-31-1-160 0 0,3 2 31 0 0,8-1 86 0 0,18 0 62 0 0,1 0 0 0 0,0 1 0 0 0,-1-1 0 0 0,1 1 0 0 0,-1 0 1 0 0,1 0-1 0 0,-1 1 0 0 0,1 0 0 0 0,-1 0 0 0 0,-7 2 0 0 0,-2-4-47 0 0,14 1 45 0 0,0-1 0 0 0,0 1 0 0 0,0 0 0 0 0,0 0 0 0 0,-1 0 0 0 0,1 0 0 0 0,0 0 1 0 0,0 0-1 0 0,0 0 0 0 0,0 0 0 0 0,0 0 0 0 0,-1 0 0 0 0,1 1 0 0 0,0-1 0 0 0,0 0 0 0 0,0 1 0 0 0,-2 0 0 0 0,-14 5-68 0 0,15-6 58 0 0,-1 1 0 0 0,1-1 0 0 0,0 1 0 0 0,0 0 0 0 0,-1 0 0 0 0,-3 2 1 0 0,6-3 12 0 0,-1 1 0 0 0,1-1 1 0 0,-1 1-1 0 0,0-1 1 0 0,1 0-1 0 0,-1 1 1 0 0,0-1-1 0 0,1 0 1 0 0,-1 0-1 0 0,0 1 1 0 0,1-1-1 0 0,-1 0 1 0 0,0 0-1 0 0,0 0 1 0 0,1 0-1 0 0,-2 0 1 0 0,-25 4-63 0 0,26-4 61 0 0,-1 1 1 0 0,0-1 0 0 0,0 0 0 0 0,0 0 0 0 0,0 0 0 0 0,1 0 0 0 0,-1 0 0 0 0,0 0 0 0 0,0 0 0 0 0,-3-1 0 0 0,-4 1 1 0 0,6 2 2 0 0,1 0-2 0 0,-15 1-18 0 0,6-1-43 0 0,8-1 47 0 0,0 0 0 0 0,0 0-1 0 0,0-1 1 0 0,0 0 0 0 0,-1 0 0 0 0,-4 0 0 0 0,6 1 12 0 0,0-1 0 0 0,0 0 0 0 0,0 0 1 0 0,0 0-1 0 0,0 0 0 0 0,0 0 0 0 0,0-1 1 0 0,0 1-1 0 0,0-1 0 0 0,-3 0 0 0 0,0-1-5 0 0,-14-1-46 0 0,16 0 59 0 0,2 1-2 0 0,1 2-5 0 0,-1 0 1 0 0,1 0-1 0 0,-1 0 0 0 0,1 0 1 0 0,-1 0-1 0 0,1 0 0 0 0,0 0 0 0 0,-1 0 1 0 0,1 0-1 0 0,-1 0 0 0 0,1 0 0 0 0,0 0 1 0 0,-1 0-1 0 0,1 0 0 0 0,-1 0 1 0 0,1 0-1 0 0,0 1 0 0 0,-1-1 0 0 0,0 0 1 0 0,-1 1-23 0 0,-2-2-5 0 0,1 0 4 0 0,-14 0 79 0 0,15 1-14 0 0,3-1-147 0 0,0 0 103 0 0,0 1 0 0 0,0-1-1 0 0,0 1 1 0 0,0 0 0 0 0,0-1 0 0 0,0 1 0 0 0,0 0-1 0 0,0 0 1 0 0,0 0 0 0 0,0 0 0 0 0,0 0-1 0 0,0 0 1 0 0,0 0 0 0 0,0 0 0 0 0,0 0 0 0 0,0 0-1 0 0,0 0 1 0 0,0 1 0 0 0,0-1 0 0 0,0 0 0 0 0,-1 1-1 0 0,1-1 1 0 0,0 1 0 0 0,1 0 0 0 0,-1-1 1 0 0,0 1-2 0 0,1 0 1 0 0,0 0-1 0 0,0 0 0 0 0,-1 0 1 0 0,1-1-1 0 0,0 1 1 0 0,0-1-1 0 0,0 1 0 0 0,-1-1 1 0 0,1 0-1 0 0,0 0 0 0 0,2 1 1 0 0,2-1-3 0 0,30 4 6 0 0,-35-3 0 0 0,0-1 0 0 0,0 0 0 0 0,1 0 0 0 0,-1 0 0 0 0,0 0 0 0 0,0 0 0 0 0,0 0 0 0 0,0-1 0 0 0,0 1 0 0 0,0 0 0 0 0,3-1 0 0 0,-4 0 0 0 0,1 1 0 0 0,0 0 0 0 0,0-1 0 0 0,0 1 0 0 0,0 0 0 0 0,0 0 0 0 0,0 0 0 0 0,0 0 0 0 0,0 0 0 0 0,0 0 0 0 0,0 0 0 0 0,1 0 0 0 0,2 1 0 0 0,0-1 0 0 0,-1 1 0 0 0,1-1 0 0 0,0 0 0 0 0,-1 0 0 0 0,1 0 0 0 0,0 0 0 0 0,6-2 0 0 0,-7 0 0 0 0,0 1 0 0 0,18 4 0 0 0,15 7 0 0 0,-6-4 0 0 0,-21 0 0 0 0,-1 0 0 0 0,10 1 0 0 0,-14-6 0 0 0,0 0 0 0 0,0 1 0 0 0,0-1 0 0 0,6 5 0 0 0,-2-1 0 0 0,0-1 0 0 0,15 7 0 0 0,8 3 0 0 0,-24-10 0 0 0,6 4 0 0 0,0-1 0 0 0,0-1 0 0 0,27 10 0 0 0,2 2 0 0 0,-4-5-20 0 0,5 1-20 0 0,-31-11 38 0 0,0 0 1 0 0,0 1-1 0 0,-1 1 1 0 0,1 0-1 0 0,-1 1 1 0 0,0 0-1 0 0,17 13 1 0 0,37 21 1 0 0,-27-18-23 0 0,-8-6-8 0 0,-19-9 30 0 0,0-1 0 0 0,1-1 0 0 0,-1 0-1 0 0,1-1 1 0 0,1 0 0 0 0,-1-1 0 0 0,0 0 0 0 0,17 1 0 0 0,6 4-45 0 0,-28-6 32 0 0,-1 0-1 0 0,0-1 1 0 0,0 1 0 0 0,1-1 0 0 0,7 0 0 0 0,69 4-3 0 0,4 1 21 0 0,-65-4-18 0 0,0 0 0 0 0,0 2 0 0 0,31 8 0 0 0,-20-3 6 0 0,8 4 8 0 0,-23-6 0 0 0,-10-4 0 0 0,-1 0 0 0 0,0 1 0 0 0,11 7 0 0 0,6 3 0 0 0,-2-5 0 0 0,0-1 0 0 0,30 7 0 0 0,-47-14 0 0 0,70 26 0 0 0,-53-18 0 0 0,-8-3 0 0 0,0 0 0 0 0,0 1 0 0 0,21 15 0 0 0,-18-11-15 0 0,-10-6 2 0 0,0 0 1 0 0,0 0 0 0 0,10 10 0 0 0,-13-11 12 0 0,1 0 0 0 0,-1 0 0 0 0,9 5 0 0 0,10 9 0 0 0,-18-14 0 0 0,1 0 0 0 0,-1-1 0 0 0,10 6 0 0 0,13 9 0 0 0,17 22 0 0 0,-36-31 0 0 0,-5-3 0 0 0,-3-3 0 0 0,1-1 0 0 0,0 0 0 0 0,0 0 0 0 0,0 0 0 0 0,0 0 0 0 0,0 0 0 0 0,0 0 0 0 0,1-1 0 0 0,1 3 0 0 0,11 10 68 0 0,5 3 98 0 0,-4-9-94 0 0,-11-8-60 0 0,0 1 6 0 0,17 13 90 0 0,-21-13-50 0 0,-3-1-3 0 0,-7 0-32 0 0,5-1 25 0 0,-3-3-20 0 0,3-3 56 0 0,2 3-72 0 0,0 2-5 0 0,0 0 1 0 0,0-1-1 0 0,0 1 0 0 0,1-1 0 0 0,-1 0 1 0 0,1 1-1 0 0,-1-1 0 0 0,1 0 0 0 0,0 0 0 0 0,-1-4 1 0 0,1 5-8 0 0,0-1 0 0 0,0 1 0 0 0,-1 0 0 0 0,1 0 0 0 0,-1 0 0 0 0,0 0 0 0 0,1 0 0 0 0,-1 0 0 0 0,0 0 0 0 0,0 1 0 0 0,-3-3 0 0 0,-10-9 0 0 0,-6-10 169 0 0,6 7 130 0 0,-20-27 1 0 0,30 28-451 0 0,5 14 134 0 0,0-1 1 0 0,-1 1-1 0 0,1-1 1 0 0,0 1-1 0 0,-1 0 0 0 0,1-1 1 0 0,-1 1-1 0 0,0-1 0 0 0,1 1 1 0 0,-2-1-1 0 0,-5-8 11 0 0,1 0 0 0 0,-8-17-1 0 0,13 25 8 0 0,0 0-1 0 0,0 0 0 0 0,1 0 0 0 0,-1 0 0 0 0,1 0 0 0 0,-1 0 0 0 0,1 0 0 0 0,0 0 0 0 0,0-4 0 0 0,-2-12 0 0 0,1 17 0 0 0,5-13 0 0 0,-3-1 0 0 0,-1 15 0 0 0,0-1 0 0 0,0 1 0 0 0,0 0 0 0 0,0-1 0 0 0,0 1 0 0 0,1 0 0 0 0,-1-1 0 0 0,0 1 0 0 0,0 0 0 0 0,0-1 0 0 0,0 1 0 0 0,0 0 0 0 0,1-1 0 0 0,-1 1 0 0 0,0 0 0 0 0,0-1 0 0 0,1 1 0 0 0,-1 0 0 0 0,0 0 0 0 0,0-1 0 0 0,1 1 0 0 0,-1 0 0 0 0,0 0 0 0 0,1 0 0 0 0,-1-1 0 0 0,0 1 0 0 0,1 0 0 0 0,-1 0 0 0 0,0 0 0 0 0,1 0 0 0 0,-1 0 0 0 0,0 0 0 0 0,1 0 0 0 0,-1 0 0 0 0,1 0 0 0 0,-1 0 0 0 0,0 0 0 0 0,1 0 0 0 0,-1 0 0 0 0,0 0 0 0 0,1 0 0 0 0,-1 0 0 0 0,0 0 0 0 0,1 0 0 0 0,-1 0 0 0 0,0 1 0 0 0,1-1 0 0 0,0 0 0 0 0,-1 0 0 0 0,4 1 0 0 0,0-1 0 0 0,1 1 0 0 0,-1 0 0 0 0,0 0 0 0 0,0 1 0 0 0,5 1 0 0 0,19 9 0 0 0,-23-10-8 0 0,0 1 1 0 0,-1-1-1 0 0,1 1 1 0 0,-1 0-1 0 0,7 6 1 0 0,7 5-12 0 0,-11-11 19 0 0,0 0 0 0 0,14 16 0 0 0,-6-6 0 0 0,-11-11 0 0 0,-1 0 0 0 0,-1 1 0 0 0,1-1 0 0 0,0 1 0 0 0,-1 0 0 0 0,1 0 0 0 0,-1 0 0 0 0,0 0 0 0 0,0 0 0 0 0,0 0 0 0 0,2 6 0 0 0,-3-7 5 0 0,0-1 0 0 0,0 1 1 0 0,0-1-1 0 0,0 1 0 0 0,0-1 1 0 0,0 1-1 0 0,1-1 1 0 0,-1 0-1 0 0,0 1 0 0 0,1-1 1 0 0,-1 0-1 0 0,1 0 0 0 0,0 0 1 0 0,-1 0-1 0 0,3 1 1 0 0,-2-1 9 0 0,1 0 1 0 0,-1 0-1 0 0,0 1 1 0 0,0-1-1 0 0,0 1 1 0 0,0-1 0 0 0,3 5-1 0 0,-2-2 13 0 0,0-1 0 0 0,0 1-1 0 0,0 0 1 0 0,0-1 0 0 0,1 0-1 0 0,0 0 1 0 0,5 4 0 0 0,-7-5-48 0 0,0-1 0 0 0,0 0 0 0 0,-1 1 0 0 0,1-1 0 0 0,-1 1 0 0 0,1 0 0 0 0,-1 0 0 0 0,2 2 0 0 0,-2-2-4 0 0,1 0 0 0 0,0 0 1 0 0,-1 0-1 0 0,1 0 0 0 0,0 0 0 0 0,3 2 0 0 0,5 3 1 0 0,-7-6 23 0 0,0 1 1 0 0,0 0-1 0 0,0 0 0 0 0,0 1 0 0 0,0-1 0 0 0,0 1 0 0 0,-1-1 0 0 0,5 6 1 0 0,-3-2-1 0 0,1-1 0 0 0,0 0 0 0 0,0 0 0 0 0,9 6 0 0 0,11 11 0 0 0,-8-6 0 0 0,35 27 0 0 0,-34-30 0 0 0,32 19-54 0 0,-34-22 52 0 0,1 0 1 0 0,0-2-1 0 0,1 0 0 0 0,-1-1 0 0 0,33 9 0 0 0,-31-10 3 0 0,27 2-1 0 0,-22-1 0 0 0,48 8 0 0 0,-19-4 0 0 0,-18-4 19 0 0,26 6 26 0 0,-45-8-123 0 0,1-2 1 0 0,30 3 0 0 0,6 0-99 0 0,29 6 208 0 0,-21-5 19 0 0,-43-6-41 0 0,33 7 1 0 0,-25-2 6 0 0,0-1 1 0 0,27 1 0 0 0,-44-5 3 0 0,0 0-1 0 0,17 6 1 0 0,-18-4-17 0 0,1-1 0 0 0,16 3 1 0 0,14 1-41 0 0,-29-4 19 0 0,0 0-1 0 0,20 0 1 0 0,-9-1-40 0 0,28 5 0 0 0,-28-3-9 0 0,29 0 0 0 0,2-2 141 0 0,44-1 122 0 0,-63-1-148 0 0,48 4-1 0 0,-1 1-51 0 0,136 10 3 0 0,-212-14 0 0 0,13 3-3 0 0,22 5 1 0 0,12 1 60 0 0,4-1-53 0 0,77 19 1 0 0,-119-24-6 0 0,24 2 0 0 0,-28-5 0 0 0,0 1 0 0 0,0 0 0 0 0,0 1 0 0 0,0 0 0 0 0,14 5 0 0 0,23 8 0 0 0,7-2 21 0 0,-15-5 262 0 0,-29-7-315 0 0,-1 0 0 0 0,1 1 0 0 0,-1 0 0 0 0,0 1 0 0 0,14 5 0 0 0,-14-4 70 0 0,1 0 0 0 0,0-1 0 0 0,15 4-1 0 0,-13-5 52 0 0,22 10-1 0 0,-13-5-180 0 0,0 0 1 0 0,0-2 0 0 0,0 0 0 0 0,41 4 0 0 0,-58-9 91 0 0,0 0 0 0 0,1 0 0 0 0,-1 1 0 0 0,0-1 0 0 0,0 1 0 0 0,0 0 0 0 0,0 0 0 0 0,4 1 0 0 0,-3 0 0 0 0,-1 0 0 0 0,1-1 0 0 0,-1 0 0 0 0,1 0 0 0 0,0 0 0 0 0,7 0 0 0 0,37 4 0 0 0,-33-2 0 0 0,-11-1 0 0 0,-1-1 0 0 0,1-1 0 0 0,0 1 0 0 0,0 0 0 0 0,-1-1 0 0 0,1 0 0 0 0,7 0 0 0 0,65 3 0 0 0,-59-2 0 0 0,-14 0 0 0 0,-1-1 0 0 0,1 0 0 0 0,0 1 0 0 0,-1-2 0 0 0,1 1 0 0 0,0 0 0 0 0,3-1 0 0 0,-3 1 0 0 0,1-1 0 0 0,-1 1 0 0 0,1 1 0 0 0,-1-1 0 0 0,1 0 0 0 0,-1 1 0 0 0,6 1 0 0 0,17 3 0 0 0,9-5 0 0 0,-18 1 0 0 0,1-1 0 0 0,-1 0 0 0 0,28-5 0 0 0,-34 3 0 0 0,1 0 0 0 0,21 1 0 0 0,-23 1 0 0 0,0-1 0 0 0,0 1 0 0 0,0-2 0 0 0,16-3 0 0 0,-17 3 0 0 0,0 1 0 0 0,-1 0 0 0 0,1 0 0 0 0,0 1 0 0 0,14 1 0 0 0,20-1 0 0 0,-32-1 0 0 0,1 0 0 0 0,-1-1 0 0 0,0 0 0 0 0,21-8 0 0 0,-28 9 6 0 0,0 0 0 0 0,1-1 0 0 0,-1 2 0 0 0,6-2 0 0 0,-6 2 0 0 0,0-1 0 0 0,0 0-1 0 0,0 0 1 0 0,0 0-1 0 0,4-2 1 0 0,47-16-6 0 0,-40 14 50 0 0,-12 4-20 0 0,1 0 0 0 0,-1 0 0 0 0,0 0 0 0 0,1-1 0 0 0,4-2 0 0 0,38-17 48 0 0,-32 12-146 0 0,-6 5 28 0 0,0-1 0 0 0,12-10 0 0 0,-18 12 41 0 0,-1 2-2 0 0,-1 1 1 0 0,1-1-1 0 0,0 1 1 0 0,-1-1-1 0 0,1 1 0 0 0,0-1 1 0 0,-1 1-1 0 0,1-1 0 0 0,0 1 1 0 0,0 0-1 0 0,-1-1 1 0 0,1 1-1 0 0,0 0 0 0 0,0 0 1 0 0,0 0-1 0 0,0 0 1 0 0,-1 0-1 0 0,1 0 0 0 0,1 0 1 0 0,2-1-4 0 0,-1 1 0 0 0,0-1 0 0 0,0 0-1 0 0,0 0 1 0 0,0 0 0 0 0,0 0 0 0 0,0-1 0 0 0,0 1 0 0 0,0-1 0 0 0,-1 0 0 0 0,1 1 0 0 0,3-4 0 0 0,35-20 4 0 0,-30 16 0 0 0,-7 9 0 0 0,-1 0 0 0 0,3-3-2 0 0,-3 2 3 0 0,-1 1 0 0 0,0-1 1 0 0,0 0-1 0 0,1-1 0 0 0,-1 1 0 0 0,0 0 0 0 0,0-1 0 0 0,0 1 0 0 0,0-1 0 0 0,1-1 0 0 0,0 2 42 0 0,7 1-28 0 0,-10 0-13 0 0,1 0 0 0 0,-1 0-1 0 0,1 0 1 0 0,-1 0 0 0 0,0 0 0 0 0,1 0-1 0 0,-1 0 1 0 0,1 0 0 0 0,-1 0 0 0 0,0 0-1 0 0,1 0 1 0 0,-1 0 0 0 0,1 0 0 0 0,-1-1-1 0 0,0 1 1 0 0,1 0 0 0 0,-1 0 0 0 0,0 0-1 0 0,1-1 1 0 0,0 1 0 0 0,7-6 31 0 0,-5 5 10 0 0,-1 2-40 0 0,-1-1 0 0 0,1 0 0 0 0,-1 0 0 0 0,1 0 0 0 0,-1 0 0 0 0,1 0 0 0 0,-1-1 0 0 0,1 1 0 0 0,-1 0 0 0 0,1-1 0 0 0,-1 1 0 0 0,1-1 0 0 0,-1 1-1 0 0,0-1 1 0 0,1 0 0 0 0,-1 0 0 0 0,1 0 0 0 0,21-11 19 0 0,-11 10-22 0 0,13-4 10 0 0,-16 6 23 0 0,-7 1-32 0 0,1-1 0 0 0,-1 0 0 0 0,1 0 0 0 0,-1 0 0 0 0,1 0 0 0 0,-1 0 0 0 0,1 0 0 0 0,-1-1 0 0 0,4 0 0 0 0,1-1-20 0 0,-3 1 14 0 0,0 0 0 0 0,-1 0 0 0 0,1 1 0 0 0,0 0 0 0 0,0 0 0 0 0,5 0 1 0 0,-5 0 4 0 0,-3-1 0 0 0,0 1 0 0 0,0 0 0 0 0,1 0 0 0 0,-1 0 0 0 0,0 0 0 0 0,0 0 0 0 0,0 0 0 0 0,0 0 0 0 0,0 0 0 0 0,0 0 0 0 0,0 0 0 0 0,0 0 0 0 0,0 1 0 0 0,0-1 0 0 0,2 1 0 0 0,7 3 0 0 0,2 0 0 0 0,-4-1 10 0 0,-8-3-8 0 0,0 0 0 0 0,1 0 0 0 0,-1 0 0 0 0,0 0 0 0 0,1 0 0 0 0,-1 0 0 0 0,0 0 0 0 0,1 1 0 0 0,-1-1 0 0 0,0 0 0 0 0,1 0 0 0 0,-1 0 0 0 0,0 1 0 0 0,0-1 0 0 0,1 0 0 0 0,-1 0 0 0 0,0 0 0 0 0,0 1 0 0 0,0-1 0 0 0,1 0 0 0 0,-1 1 0 0 0,0-1 0 0 0,0 0 0 0 0,0 1 0 0 0,0-1 0 0 0,1 1 4 0 0,-1 0 1 0 0,1 0-1 0 0,-1 0 1 0 0,1 0-1 0 0,0 0 1 0 0,-1 0-1 0 0,1 0 1 0 0,0 0-1 0 0,0 0 1 0 0,0 0-1 0 0,0 0 1 0 0,-1-1-1 0 0,3 2 1 0 0,0 1 72 0 0,2 10-63 0 0,6 0-6 0 0,-11-13-7 0 0,1 1 0 0 0,0-1 1 0 0,-1 1-1 0 0,1 0 0 0 0,-1 0 0 0 0,1-1 0 0 0,-1 1 0 0 0,1 0 0 0 0,-1 0 1 0 0,1-1-1 0 0,-1 1 0 0 0,0 0 0 0 0,0 0 0 0 0,1 0 0 0 0,-1 1 1 0 0,8 19 79 0 0,-6-18-59 0 0,-1-2-20 0 0,-1 0 0 0 0,1 0 0 0 0,0 0 0 0 0,-1 0 0 0 0,1 0 0 0 0,0 0 0 0 0,-1 0 0 0 0,0 0 0 0 0,1 1 0 0 0,-1-1 0 0 0,0 0 0 0 0,1 0 0 0 0,-1 2 0 0 0,1 0 4 0 0,-1 0 0 0 0,0 0 0 0 0,1-1 0 0 0,-1 1 0 0 0,0 0 0 0 0,0 4 0 0 0,-1 23 0 0 0,1-28-8 0 0,0 1 0 0 0,0-1 0 0 0,0 0 0 0 0,-1 0 0 0 0,1 0 0 0 0,0 1 0 0 0,-1-1 0 0 0,1 0 0 0 0,-1 0 0 0 0,0 0 0 0 0,0 0 0 0 0,0 0 0 0 0,0 0 0 0 0,-2 2 0 0 0,2 0 6 0 0,-1 0 0 0 0,0 0 1 0 0,1 0-1 0 0,0 1 1 0 0,0-1-1 0 0,0 0 1 0 0,1 1-1 0 0,-1-1 1 0 0,1 1-1 0 0,0-1 1 0 0,1 6-1 0 0,-1-1-9 0 0,0 36 56 0 0,1-39-47 0 0,-1-3 0 0 0,-1 0 0 0 0,1 0 0 0 0,0 0 0 0 0,-1 0 0 0 0,1 0 0 0 0,-1 0 0 0 0,-1 3 0 0 0,1-4 4 0 0,1-1-10 0 0,-1 0 0 0 0,1 0 0 0 0,0-1 0 0 0,0 1 0 0 0,0 0 0 0 0,-1 0 0 0 0,1 0 0 0 0,0 0 0 0 0,0 0 0 0 0,0 0 0 0 0,0-1 0 0 0,1 1 0 0 0,-1 0 0 0 0,0 0 0 0 0,0 0 0 0 0,0 0 0 0 0,1 0 0 0 0,-1-1 0 0 0,1 2 0 0 0,2 8 12 0 0,-1-5-6 0 0,0-1 1 0 0,-1 1-1 0 0,0 0 1 0 0,0 0 0 0 0,-1-1-1 0 0,1 1 1 0 0,-1 6 0 0 0,-1 0-8 0 0,1-10 1 0 0,-1 0 0 0 0,1 0 0 0 0,0 0 0 0 0,0 0 0 0 0,0 0 0 0 0,0 1 0 0 0,0-1 0 0 0,0 0 0 0 0,1 0 0 0 0,-1 0 0 0 0,0 0 0 0 0,0 0 0 0 0,1 0 0 0 0,-1 0 0 0 0,2 2 0 0 0,3 8 0 0 0,-3-7 0 0 0,0 13 0 0 0,-1-4 0 0 0,-1-1 0 0 0,3-1 0 0 0,-1-8 0 0 0,-1 1 0 0 0,0-1 0 0 0,1 0 0 0 0,0 0 0 0 0,-1 0 0 0 0,4 4 0 0 0,0-1 0 0 0,2 3 0 0 0,0 0 0 0 0,6 8 0 0 0,-9-11 0 0 0,6 14 0 0 0,0-5 0 0 0,-8-12 0 0 0,1 0 0 0 0,-1 1 0 0 0,0-1 0 0 0,0 1 0 0 0,0 0 0 0 0,-1-1 0 0 0,1 1 0 0 0,-1 0 0 0 0,0 0 0 0 0,1 7 0 0 0,10 34 0 0 0,-7-31 0 0 0,0-1 0 0 0,-2 24 0 0 0,-3-25 0 0 0,1 3 9 0 0,1-13 10 0 0,0 4 13 0 0,-2 39 124 0 0,0-26-102 0 0,-1-11-44 0 0,-4-2-10 0 0,-5-2 0 0 0,-1 0 15 0 0,8-3 54 0 0,-1 2-11 0 0,-4 1-48 0 0,-6 7-10 0 0,9-9 0 0 0,-3 1 0 0 0,-4 2 0 0 0,-10 2 0 0 0,19-6 0 0 0,-24 7 0 0 0,-10 3 0 0 0,26-9 15 0 0,0 0-1 0 0,1 1 0 0 0,-21 9 0 0 0,-1-1 20 0 0,20-2-2 0 0,11-8-30 0 0,-1 0 0 0 0,1 0 1 0 0,0 0-1 0 0,-1 0 0 0 0,1 0 0 0 0,-1 0 0 0 0,1 0 0 0 0,-1-1 0 0 0,-2 2 0 0 0,-82 20 78 0 0,29-11 128 0 0,41-8-169 0 0,-11 1-14 0 0,22-3-25 0 0,1-1 0 0 0,-1 1 0 0 0,1 0 0 0 0,-8 2 0 0 0,7-1 0 0 0,0-1 0 0 0,1 0 0 0 0,-1 0 0 0 0,-9 0 0 0 0,-10 1 0 0 0,-1 1 0 0 0,1 1 0 0 0,0 1 0 0 0,-24 8 0 0 0,16-4 0 0 0,8-4 14 0 0,19-5-6 0 0,0 1 0 0 0,1 0 0 0 0,-1 1 0 0 0,-6 1 0 0 0,-11 6 6 0 0,-40 8 0 0 0,18-6 240 0 0,28-7-211 0 0,-1 0 0 0 0,-23 1-1 0 0,21-1-86 0 0,16-3 26 0 0,0 0 1 0 0,1-1-1 0 0,-1 1 1 0 0,1-1-1 0 0,-1 1 1 0 0,0-1-1 0 0,1 0 0 0 0,-4-1 1 0 0,-2 1-33 0 0,0 0 0 0 0,0 0 1 0 0,0 0-1 0 0,0 1 0 0 0,-11 3 0 0 0,15-4 47 0 0,-7 4 3 0 0,-11 0 0 0 0,16-4 0 0 0,0 1 0 0 0,0 0 0 0 0,0 0 0 0 0,-10 4 0 0 0,10-3 0 0 0,0 0 0 0 0,0 0 0 0 0,0-1 0 0 0,-10 1 0 0 0,9-2 0 0 0,1 1 0 0 0,0 0 0 0 0,0 0 0 0 0,-8 3 0 0 0,-3 1 0 0 0,0 0 69 0 0,14-3-48 0 0,1-2 0 0 0,0 1-1 0 0,-1 0 1 0 0,1 0 0 0 0,-1-1 0 0 0,1 1 0 0 0,-1-1 0 0 0,-2 0-1 0 0,-15 1-45 0 0,-23 4-1 0 0,23-2-32 0 0,-24 0-1 0 0,-1 3 59 0 0,23-3 0 0 0,-79 14 240 0 0,83-14-221 0 0,0 0-1 0 0,-18 6 0 0 0,22-4-3 0 0,0-2-1 0 0,0 0 1 0 0,-1-1 0 0 0,-15 1-1 0 0,-72 5-14 0 0,73-4 0 0 0,-49 10 0 0 0,52-8 0 0 0,-26 2 0 0 0,31-7 16 0 0,1-1 0 0 0,-1-1 0 0 0,-34-6 0 0 0,16 6-16 0 0,32 1 0 0 0,0 0 0 0 0,1 0 0 0 0,-1-1 0 0 0,-9-1 0 0 0,-16-3 22 0 0,26 4-17 0 0,1 1 1 0 0,0-1-1 0 0,-1 0 0 0 0,1 0 1 0 0,0-1-1 0 0,0 0 0 0 0,-5-2 0 0 0,3 1 1 0 0,1 1-1 0 0,0 0 0 0 0,0 0 0 0 0,-1 1 1 0 0,-8-2-1 0 0,7 2 6 0 0,0-1 0 0 0,1 0 0 0 0,-13-4 0 0 0,-5-6 57 0 0,1 0 0 0 0,-33-24 0 0 0,52 33-68 0 0,-1 0 0 0 0,0 0 0 0 0,0 0 0 0 0,-8-1 0 0 0,-8-4 0 0 0,10 3 0 0 0,-1 1 0 0 0,1 1 0 0 0,-25-3 0 0 0,-1-1 0 0 0,8-1 0 0 0,0 2 0 0 0,-1 1 0 0 0,-48-1 0 0 0,-17 2 0 0 0,20-4 54 0 0,18 0-44 0 0,47 7-10 0 0,0 0 0 0 0,0-1 0 0 0,1 0 0 0 0,-1-1 0 0 0,-16-6 0 0 0,-4-1 0 0 0,-54-19 0 0 0,-2 1 64 0 0,69 22-64 0 0,-29-13 0 0 0,-2 0 0 0 0,24 10 16 0 0,-278-104 254 0 0,186 65-260 0 0,66 26-10 0 0,28 13 0 0 0,-21-12 0 0 0,-90-61 0 0 0,-43-18 0 0 0,126 75 0 0 0,34 18 0 0 0,0-2 0 0 0,1 1 0 0 0,0-2 0 0 0,0 0 0 0 0,-25-23 0 0 0,32 26 0 0 0,0 0 0 0 0,0 1 0 0 0,-14-8 0 0 0,-12-8 0 0 0,-104-83 0 0 0,80 70 0 0 0,-4-3 0 0 0,38 22 0 0 0,-41-19 0 0 0,17 9 0 0 0,4 5 0 0 0,29 13 0 0 0,-22-12 0 0 0,19 10 20 0 0,0 0 0 0 0,0 0 0 0 0,-24-6 0 0 0,-61-15 60 0 0,30 9-110 0 0,39 10 1 0 0,-41-7 0 0 0,-46-9-24 0 0,76 20 42 0 0,3 0 11 0 0,-46-13 0 0 0,-15-7 0 0 0,47 16 33 0 0,40 10-15 0 0,1-2 1 0 0,-32-10-1 0 0,8 3-18 0 0,3 2 0 0 0,-44-13-31 0 0,-15-5-10 0 0,-20-13 41 0 0,75 25 0 0 0,17 8 0 0 0,0-2 0 0 0,-29-15 0 0 0,24 9 0 0 0,22 12 0 0 0,1 1 0 0 0,0-2 0 0 0,0 1 0 0 0,0-1 0 0 0,-8-7 0 0 0,2 2-18 0 0,-21-14-1 0 0,21 16-2 0 0,0-1-1 0 0,-14-14 1 0 0,15 13-14 0 0,1 1 0 0 0,-13-8 0 0 0,-10-7 9 0 0,28 19 15 0 0,0 0 0 0 0,1 0 0 0 0,-7-8-1 0 0,-2-2-19 0 0,-7-8-41 0 0,18 21 12 0 0,2 1 35 0 0,0-1 0 0 0,-1 1 0 0 0,1 0-1 0 0,0-1 1 0 0,-1 1 0 0 0,1-1 0 0 0,0 1-1 0 0,0 0 1 0 0,-1-1 0 0 0,1 1 0 0 0,0-1-1 0 0,0 1 1 0 0,0-1 0 0 0,0 1-1 0 0,0-1 1 0 0,0 1 0 0 0,0-1 0 0 0,0 1-1 0 0,0-1 1 0 0,2 0-18 0 0,1 0 23 0 0,-1 0-1 0 0,0 1 1 0 0,0-1 0 0 0,1 1-1 0 0,-1-1 1 0 0,0 1-1 0 0,1 0 1 0 0,-1 0-1 0 0,0 0 1 0 0,1 0-1 0 0,-1 1 1 0 0,0-1-1 0 0,4 2 1 0 0,2-1-37 0 0,-1 1 0 0 0,0 0 0 0 0,1 1 0 0 0,9 4 1 0 0,-10-3 19 0 0,0-1 1 0 0,1-1-1 0 0,-1 1 1 0 0,15 2-1 0 0,-11-3 26 0 0,0 1-1 0 0,-1 0 1 0 0,1 1 0 0 0,-1 1-1 0 0,16 8 1 0 0,22 9-62 0 0,56 10 9 0 0,-88-27-1 0 0,1 1-1 0 0,17 9 1 0 0,21 8 3 0 0,-17-7 2 0 0,-28-12 42 0 0,-1 1 0 0 0,1-2 0 0 0,15 5 1 0 0,3 0-2 0 0,-1 0 0 0 0,43 21 1 0 0,-34-13 10 0 0,19 10 5 0 0,20 8-138 0 0,-72-33 128 0 0,5 4-17 0 0,-1 0-10 0 0,-2-1 37 0 0,-3-3 58 0 0,-9 2 8 0 0,-7 2-47 0 0,9-2-16 0 0,-3 0-1 0 0,-16-4 12 0 0,-24-7 43 0 0,24 4-54 0 0,18 2 0 0 0,-1 1 0 0 0,1 0 0 0 0,-11 0 0 0 0,13 1 0 0 0,0-1 0 0 0,-1 1 0 0 0,1-1 0 0 0,0 0 0 0 0,-6-2 0 0 0,-15-3 0 0 0,-29-3 0 0 0,44 7 0 0 0,1-1 0 0 0,-1 0 0 0 0,-10-5 0 0 0,-11-4 0 0 0,28 12 0 0 0,0-1 0 0 0,0-1 0 0 0,0 1 0 0 0,0 0 0 0 0,0-1 0 0 0,1 0 0 0 0,-5-2 0 0 0,-13-9 0 0 0,13 9 0 0 0,4 3 1 0 0,1-1 0 0 0,0 1 0 0 0,0 0-1 0 0,0-1 1 0 0,1 1 0 0 0,-1-1 0 0 0,0 1 0 0 0,1-1 0 0 0,-1 0-1 0 0,1 0 1 0 0,-3-3 0 0 0,-2-6 25 0 0,-10-21-1 0 0,14 28-22 0 0,2 4-3 0 0,-1-1 0 0 0,1 1 0 0 0,0-1 0 0 0,0 1 0 0 0,-1-1 0 0 0,1 1 0 0 0,0-1 0 0 0,0 1 0 0 0,-1-1 0 0 0,1 1 0 0 0,0-1 0 0 0,0 1 0 0 0,0-1 0 0 0,0 1 0 0 0,0-1 0 0 0,0 1 0 0 0,0-1 0 0 0,0 1 0 0 0,0-1 0 0 0,0 0 0 0 0,0 1 0 0 0,0-1 0 0 0,0 1 0 0 0,0-1 0 0 0,0 1 0 0 0,1-1 0 0 0,-1 1 0 0 0,0-1 0 0 0,1 0 0 0 0,-1 0 0 0 0,1 0 0 0 0,-1 0 0 0 0,1-1 0 0 0,-1 1 0 0 0,1 0 0 0 0,-1-1 0 0 0,0 1 0 0 0,0 0 0 0 0,1-1 0 0 0,-1 1 0 0 0,0 0 0 0 0,0-1 0 0 0,0 1 0 0 0,-1 0 0 0 0,1-1 0 0 0,0 1 0 0 0,0 0 0 0 0,-1-1 0 0 0,1 1 0 0 0,-2-2 0 0 0,1 1 0 0 0,0-15-85 0 0,0 14 27 0 0,0 1-1 0 0,0-1 1 0 0,0 0-1 0 0,0 1 1 0 0,0 0-1 0 0,0-1 1 0 0,-1 1-1 0 0,1 0 1 0 0,-1 0-1 0 0,1-1 1 0 0,-1 1-1 0 0,-2-2 1 0 0,-2-2-235 0 0,0 0-216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6:42.45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1543 6170 1440 0 0,'14'7'107'0'0,"-14"-6"-107"0"0,0-1 1 0 0,0 0-1 0 0,0 0 1 0 0,0 0-1 0 0,0 0 1 0 0,0 0-1 0 0,0 0 1 0 0,0 0-1 0 0,0 0 1 0 0,0 0-1 0 0,0 0 1 0 0,0 0-1 0 0,0 0 1 0 0,0 0-1 0 0,0 0 1 0 0,0 1-1 0 0,0-1 1 0 0,0 0-1 0 0,0 0 1 0 0,0 0-1 0 0,0 0 1 0 0,0 0-1 0 0,0 0 1 0 0,0 0-1 0 0,-1 0 1 0 0,1 0-1 0 0,0 0 1 0 0,0 0-1 0 0,0 0 1 0 0,0 0-1 0 0,0 0 1 0 0,0 0-1 0 0,0 0 1 0 0,0 0-1 0 0,0 0 1 0 0,0 0-1 0 0,0 0 1 0 0,0 0-1 0 0,0 0 1 0 0,0 0-1 0 0,0 0 1 0 0,0 0-1 0 0,-1 0 1 0 0,1 0-1 0 0,0 0 1 0 0,0 0-1 0 0,0 0 1 0 0,0 0 0 0 0,0 0-1 0 0,0 0 1 0 0,0 0-1 0 0,0 0 1 0 0,0 0-1 0 0,0 0 1 0 0,0 0-1 0 0,0 0 1 0 0,0 0-1 0 0,0 0 1 0 0,0 0-1 0 0,-1 0 1 0 0,1 0-1 0 0,0 0 1 0 0,-8 4 105 0 0,-33 0 313 0 0,38-4-322 0 0,-3-3-11 0 0,-7-3-39 0 0,-18-8 291 0 0,29 13-304 0 0,0 0 0 0 0,0 0 0 0 0,0 0 0 0 0,0 0 0 0 0,-1 0-1 0 0,1 1 1 0 0,0-1 0 0 0,-3 1 0 0 0,-12-6 136 0 0,16 5-150 0 0,0 1 0 0 0,0-1 1 0 0,1 0-1 0 0,-1 0 1 0 0,0 1-1 0 0,0-1 0 0 0,1 0 1 0 0,-1 0-1 0 0,1 0 1 0 0,-1 0-1 0 0,0-1 0 0 0,-5-8 85 0 0,-1 4 31 0 0,0 0 0 0 0,0-1 0 0 0,1 0 0 0 0,0 0 0 0 0,1-1 0 0 0,-1 1 0 0 0,1-1 0 0 0,1-1 0 0 0,-7-14 0 0 0,6 14-64 0 0,4 7-53 0 0,0 1 0 0 0,0 0 1 0 0,0 0-1 0 0,0-1 0 0 0,1 1 1 0 0,-1-1-1 0 0,1 1 0 0 0,-1-1 1 0 0,1 1-1 0 0,-1-1 0 0 0,1-2 1 0 0,0 2 8 0 0,-1-1-1 0 0,1 1 1 0 0,0 0 0 0 0,-1 0 0 0 0,0 0 0 0 0,1-1-1 0 0,-1 1 1 0 0,0 0 0 0 0,0 0 0 0 0,0 0 0 0 0,-2-2-1 0 0,1 0 33 0 0,1 3-46 0 0,1 0-1 0 0,-1-1 0 0 0,1 1 1 0 0,-1 0-1 0 0,1 0 0 0 0,0 0 1 0 0,-1 0-1 0 0,1-1 1 0 0,0 1-1 0 0,0 0 0 0 0,0-2 1 0 0,-4-23 170 0 0,-8-13 57 0 0,-3-10 202 0 0,14 42-389 0 0,-2 0 0 0 0,1 0-1 0 0,-1 0 1 0 0,-5-8 0 0 0,4 8 11 0 0,1 0 0 0 0,0 0 0 0 0,0 0 1 0 0,-2-10-1 0 0,2 6 47 0 0,-1-1 0 0 0,0 1 0 0 0,-9-15 1 0 0,0-2-9 0 0,2 9 120 0 0,9 16-194 0 0,1 1 0 0 0,-1-1 0 0 0,1 1 1 0 0,-1-1-1 0 0,1 1 0 0 0,0-1 0 0 0,0 0 0 0 0,0-4 0 0 0,-3-9 11 0 0,-1-1-1 0 0,-7-16 1 0 0,-2-5 48 0 0,12 18-35 0 0,2 18-32 0 0,-1-1 1 0 0,1 0 0 0 0,0 0 0 0 0,-1 0-1 0 0,1 0 1 0 0,-1 0 0 0 0,-1-3 0 0 0,-5-15 89 0 0,1 1 0 0 0,2-1 1 0 0,-4-30-1 0 0,7 48-105 0 0,-1-17 77 0 0,1-26 1 0 0,1 31-69 0 0,0 0 1 0 0,-1 0-1 0 0,-4-19 0 0 0,4 30-1 0 0,1 0-1 0 0,-1 0 1 0 0,1-1 0 0 0,0 1-1 0 0,1-8 1 0 0,0 8 0 0 0,-1 0 1 0 0,0 0 0 0 0,0 0 0 0 0,0 0-1 0 0,0 0 1 0 0,-2-5 0 0 0,2 7-13 0 0,-1-2 9 0 0,-1 0 0 0 0,1-1-1 0 0,0 1 1 0 0,1-1 0 0 0,-1 1 0 0 0,1-1-1 0 0,0 0 1 0 0,0 1 0 0 0,1-1-1 0 0,-1 1 1 0 0,2-6 0 0 0,-1 4-12 0 0,0-1 0 0 0,0 0 0 0 0,-1 0 0 0 0,0-10 0 0 0,1-20 0 0 0,0 32 8 0 0,-1 0 0 0 0,-1 0 1 0 0,1 0-1 0 0,0 0 1 0 0,-1 0-1 0 0,-2-7 0 0 0,1 6 12 0 0,1-1-1 0 0,0 0 0 0 0,0-8 1 0 0,-7-56 260 0 0,2 0-88 0 0,3 48-152 0 0,-8-25 0 0 0,7 30-48 0 0,-41-152 349 0 0,42 154-332 0 0,2 10 2 0 0,0 0 0 0 0,-1 0 0 0 0,1 1 0 0 0,-5-10 0 0 0,-2-4-5 0 0,-8-24 1 0 0,5 11-9 0 0,-11-20 55 0 0,20 48-42 0 0,1 0 0 0 0,-1 1 1 0 0,1-1-1 0 0,-1-7 0 0 0,1 7 12 0 0,0 0 0 0 0,1 0 0 0 0,-2 1 0 0 0,1-1-1 0 0,-3-5 1 0 0,0 0 12 0 0,1 5-19 0 0,0-1-1 0 0,1 1 1 0 0,0-1-1 0 0,0 0 1 0 0,0 0-1 0 0,1 0 1 0 0,0 0-1 0 0,-1-8 1 0 0,0 2 21 0 0,0-1 0 0 0,-7-22 0 0 0,0 6 15 0 0,-2-12 37 0 0,5 25 15 0 0,-4-28 0 0 0,9 37-71 0 0,-1 0-1 0 0,0 0 1 0 0,0 0 0 0 0,0 1-1 0 0,-4-8 1 0 0,3 8 0 0 0,0-1 0 0 0,1 1 0 0 0,-1-1 0 0 0,-1-10 0 0 0,-12-109-11 0 0,14 113-35 0 0,0 0 1 0 0,0 1-1 0 0,-6-14 1 0 0,-5-25-4 0 0,10 40 60 0 0,1 0-1 0 0,-7-16 1 0 0,5 16-17 0 0,0-1 0 0 0,-3-15 0 0 0,4 15-4 0 0,0-1-1 0 0,-5-11 0 0 0,3 12-5 0 0,1 0 0 0 0,-3-18 0 0 0,-16-72 47 0 0,-16-55 164 0 0,9 41-104 0 0,-11-73 84 0 0,34 160-176 0 0,-12-57 48 0 0,1 6-16 0 0,-9-32-64 0 0,20 87 0 0 0,-19-61 0 0 0,-38-141 320 0 0,22 109-267 0 0,36 94-43 0 0,-14-51-9 0 0,5 13-1 0 0,8 34 0 0 0,1 1 0 0 0,-3-39 0 0 0,-5-51 0 0 0,13 106 0 0 0,-1 1 0 0 0,-4-17 0 0 0,-3-10 0 0 0,0-19 0 0 0,-5-24 0 0 0,-4-19 90 0 0,6 38 46 0 0,3 13-74 0 0,-43-193 2 0 0,45 212-62 0 0,3 15-6 0 0,1 0 0 0 0,0 0-1 0 0,1-1 1 0 0,-1-20 0 0 0,-6-81-209 0 0,9 105 259 0 0,-1 0 1 0 0,-4-20 0 0 0,-1-8 33 0 0,-1-32-186 0 0,0-28 61 0 0,3 40 14 0 0,-17-102 1 0 0,8 95 40 0 0,4 30 77 0 0,7 27-73 0 0,0 1 0 0 0,0-1 1 0 0,1 1-1 0 0,-1-14 1 0 0,2 15-68 0 0,-1-1 0 0 0,0 0 0 0 0,-4-11 1 0 0,3 12 0 0 0,1-1 1 0 0,0 1-1 0 0,-1-12 1 0 0,1 15 28 0 0,1 0 0 0 0,0 0 0 0 0,-1 0 1 0 0,1 0-1 0 0,-1 0 0 0 0,0 0 0 0 0,-2-5 1 0 0,2 5 5 0 0,-1 0 1 0 0,1 0 0 0 0,1 0 0 0 0,-1 0-1 0 0,0 0 1 0 0,1 0 0 0 0,-1-5 0 0 0,1 5 16 0 0,-1 0 0 0 0,1 0 0 0 0,-1 0 0 0 0,0 0 0 0 0,0-1 0 0 0,-2-3 0 0 0,2 4 0 0 0,0 0 0 0 0,0 0 0 0 0,0 0 0 0 0,0 0 0 0 0,1 0 0 0 0,-1-6 0 0 0,1 8 0 0 0,-1-1 0 0 0,1 1 0 0 0,0-1 0 0 0,0 1 0 0 0,-1-1 0 0 0,1 1 0 0 0,-1 0 0 0 0,1-1 0 0 0,-1 1 0 0 0,0-1 0 0 0,-1-1 0 0 0,1 2 0 0 0,0-1 0 0 0,1 1 0 0 0,-1-1 0 0 0,0 1 0 0 0,1-1 0 0 0,-1 0 0 0 0,1 1 0 0 0,-1-1 0 0 0,1 0 0 0 0,0 1 0 0 0,-1-4 0 0 0,1-6 0 0 0,1-13 0 0 0,1 20 1 0 0,-2-2 0 0 0,-7-14-14 0 0,7 20 8 0 0,0 0 0 0 0,0-1 0 0 0,0 1 1 0 0,0-1-1 0 0,0 1 0 0 0,0 0 0 0 0,0-1 0 0 0,0 1 0 0 0,0-1 0 0 0,0 1 1 0 0,0 0-1 0 0,0-1 0 0 0,0 1 0 0 0,0-1 0 0 0,0 1 0 0 0,0 0 0 0 0,1-1 1 0 0,-1 1-1 0 0,0 0 0 0 0,0-1 0 0 0,1 1 0 0 0,-1 0 0 0 0,0-1 0 0 0,0 1 1 0 0,1 0-1 0 0,-1-1 0 0 0,0 1 0 0 0,1 0 0 0 0,-1 0 0 0 0,0 0 0 0 0,1-1 1 0 0,-1 1-1 0 0,0 0 0 0 0,1 0 0 0 0,-1 0 0 0 0,1-1 0 0 0,13-2-116 0 0,-11 3 39 0 0,5 0-9 0 0,1 1 1 0 0,0 0-1 0 0,-1 1 0 0 0,1 0 0 0 0,14 5 0 0 0,6 6-3378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6:45.054"/>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110 71 1464 0 0,'-1'-4'128'0'0,"-3"-1"-128"0"0,1 1 0 0 0,-1-1 0 0 0,-7-5 0 0 0,-3-1 23 0 0,8 10 22 0 0,3 2-22 0 0,-7-2 28 0 0,7 2-49 0 0,0 0-2 0 0,2-1 21 0 0,-2 0 11 0 0,1 1 0 0 0,-1-1 1 0 0,1-1-1 0 0,-1 1 1 0 0,1 0-1 0 0,-1-1 1 0 0,-2 0-1 0 0,-1 9 93 0 0,-5-7-68 0 0,11-1-51 0 0,0 0 0 0 0,0 0 1 0 0,-1 0-1 0 0,1 0 1 0 0,0 0-1 0 0,0 0 0 0 0,-1 0 1 0 0,1 0-1 0 0,0 0 0 0 0,0 0 1 0 0,-1-1-1 0 0,1 1 0 0 0,0 0 1 0 0,0 0-1 0 0,-1 0 1 0 0,1 0-1 0 0,0 0 0 0 0,0 0 1 0 0,0-1-1 0 0,-1 1 0 0 0,1 0 1 0 0,0 0-1 0 0,-1-4 498 0 0,11-2-259 0 0,6 0-160 0 0,0 2-1 0 0,0 0 1 0 0,20-3-1 0 0,-13 3 53 0 0,-9 3-85 0 0,0 0 0 0 0,0 0 0 0 0,15 2 0 0 0,2 0 41 0 0,-2 1-57 0 0,0 1 0 0 0,40 9-1 0 0,-5 0 205 0 0,-23-6-56 0 0,72 20 0 0 0,-34-5 73 0 0,-50-14-194 0 0,2-1 66 0 0,31 3 0 0 0,-12-2 93 0 0,10 2-115 0 0,-5-2 67 0 0,98 27 1 0 0,-17 17-44 0 0,-58-20 34 0 0,-55-23-104 0 0,1-2 0 0 0,28 5 0 0 0,24 5 76 0 0,-34-6-71 0 0,76 6 1 0 0,-3-6 104 0 0,-78-8-172 0 0,-27-2 6 0 0,1 0-1 0 0,15 3 1 0 0,-11 0 52 0 0,0 0-1 0 0,1-2 1 0 0,15 0 0 0 0,-25 0-46 0 0,0-1 0 0 0,0 1 0 0 0,0 1 0 0 0,0-1 0 0 0,8 3 0 0 0,18 5 3 0 0,56 11 130 0 0,-65-13-68 0 0,1-1 1 0 0,42 5-1 0 0,-11-5-16 0 0,-33-2-15 0 0,32 0-1 0 0,97 0 82 0 0,-134-3-127 0 0,1-1 1 0 0,25-4-1 0 0,-3 0 13 0 0,484-4 514 0 0,-446 18-526 0 0,-14 0 0 0 0,10 2 32 0 0,-9-1 10 0 0,117 18 65 0 0,57 7-96 0 0,-102-19 237 0 0,-101-11-188 0 0,34 3-36 0 0,-19-6 51 0 0,0 2 0 0 0,0 3 0 0 0,62 17 0 0 0,-90-20-75 0 0,36 4 0 0 0,-37-6 0 0 0,41 9 0 0 0,30 12 53 0 0,-20-3-9 0 0,-48-12-29 0 0,30 5 1 0 0,122 29 58 0 0,-122-30-32 0 0,-22-6-30 0 0,177 40-12 0 0,58 29 0 0 0,-109-28 74 0 0,68 30 241 0 0,-102-29-423 0 0,20 8 35 0 0,-111-46 97 0 0,46 18 104 0 0,-61-21-71 0 0,1-1 0 0 0,30 7 0 0 0,-30-10-20 0 0,0 2 0 0 0,-1 0 1 0 0,20 10-1 0 0,-30-11-37 0 0,1-1 0 0 0,0 0 0 0 0,0 0 0 0 0,14 3 0 0 0,-3-2 28 0 0,-1 1 1 0 0,0 1-1 0 0,28 14 0 0 0,-22-9-13 0 0,39 22 142 0 0,-55-30-104 0 0,27 19-40 0 0,-26-16 0 0 0,-10-6 0 0 0,0 0 1 0 0,0 0 0 0 0,0 0 0 0 0,0 0 0 0 0,0 0-1 0 0,0 0 1 0 0,0 1 0 0 0,-1-1 0 0 0,1 0 0 0 0,1 3-1 0 0,1 2 48 0 0,-2-5 3 0 0,0 0-11 0 0,0 1-52 0 0,0-1-1 0 0,0 1 1 0 0,0-1 0 0 0,-1 1-1 0 0,1 0 1 0 0,0-1 0 0 0,-1 1 0 0 0,1 0-1 0 0,0 3 1 0 0,-1-4 4 0 0,0 1 0 0 0,1-1 1 0 0,-1 0-1 0 0,0 0 0 0 0,1 1 0 0 0,-1-1 0 0 0,1 0 1 0 0,0 0-1 0 0,-1 1 0 0 0,1-1 0 0 0,0 0 0 0 0,2 2 1 0 0,-2-2 59 0 0,2 12 18 0 0,1-3-19 0 0,7 15 305 0 0,-3 3-345 0 0,-8-26-10 0 0,1 0 0 0 0,0 1 0 0 0,0-1-1 0 0,-1 0 1 0 0,1 1 0 0 0,-1-1 0 0 0,0 5 0 0 0,1-1 6 0 0,3 23 36 0 0,-4-24-37 0 0,1-1-1 0 0,0 0 0 0 0,0 0 0 0 0,0 1 0 0 0,0-1 0 0 0,1 0 0 0 0,-1 0 0 0 0,1 0 0 0 0,0 0 0 0 0,0-1 0 0 0,0 1 0 0 0,1-1 0 0 0,3 5 0 0 0,-2-1-4 0 0,0 1 0 0 0,0 0 0 0 0,-1 0 0 0 0,0 0 0 0 0,2 10 0 0 0,10 24 25 0 0,-8-25-39 0 0,-7-13 0 0 0,0 0 0 0 0,1 5 7 0 0,2 9 80 0 0,10 33 0 0 0,-8-31-74 0 0,0 1-15 0 0,1-8 14 0 0,0 1 1 0 0,0 0 0 0 0,-1 1 0 0 0,4 19 0 0 0,-1-10-13 0 0,-7-21 0 0 0,1 1 0 0 0,-1 0 0 0 0,0-1 0 0 0,0 1 0 0 0,0 0 0 0 0,0 0 0 0 0,0 0 0 0 0,-1 4 0 0 0,0-6 4 0 0,1 1 1 0 0,-1 0 0 0 0,1-1 0 0 0,0 1 0 0 0,-1 0 0 0 0,1-1-1 0 0,0 1 1 0 0,3 3 0 0 0,-3-4 3 0 0,0 1-1 0 0,0-1 1 0 0,0 1 0 0 0,0 0-1 0 0,0-1 1 0 0,0 1-1 0 0,-1 0 1 0 0,1 3 0 0 0,-1-1-1 0 0,0-1 0 0 0,0 0 0 0 0,0 0 1 0 0,1 0-1 0 0,-1 1 0 0 0,1-1 1 0 0,0 0-1 0 0,0 0 0 0 0,1 0 0 0 0,2 7 1 0 0,-1-4-8 0 0,0 0 0 0 0,-1 0 0 0 0,0 1 0 0 0,0-1 0 0 0,0 11 0 0 0,3 9 0 0 0,1 7-6 0 0,-5-23-11 0 0,1-1 1 0 0,0 0-1 0 0,4 11 1 0 0,-4-16 16 0 0,-1 0 0 0 0,0-1 0 0 0,0 1 0 0 0,0 8 0 0 0,4 16 0 0 0,-3-22 0 0 0,0 0 0 0 0,0 0 0 0 0,0 0 0 0 0,-1 0 0 0 0,1 0 0 0 0,-1 12 0 0 0,-1-15 0 0 0,1 1 0 0 0,0-1 0 0 0,0 1 0 0 0,0-1 0 0 0,0 1 0 0 0,4 7 0 0 0,4 16 0 0 0,-5-16 0 0 0,-2-9 0 0 0,-1 0 0 0 0,0 0 0 0 0,0 0 0 0 0,0 0 0 0 0,0 0 0 0 0,-1 0 0 0 0,1 5 0 0 0,-1-3 1 0 0,7 16 128 0 0,1 2-62 0 0,-8-23-65 0 0,0 0-1 0 0,0 0 1 0 0,0 1 0 0 0,0-1 0 0 0,0 0-1 0 0,0 0 1 0 0,0 0 0 0 0,0 1-1 0 0,0-1 1 0 0,0 0 0 0 0,0 0 0 0 0,0 1-1 0 0,0-1 1 0 0,0 0 0 0 0,1 0-1 0 0,-1 0 1 0 0,0 0 0 0 0,0 1 0 0 0,0-1-1 0 0,0 0 1 0 0,0 0 0 0 0,1 0-1 0 0,-1 0 1 0 0,0 1 0 0 0,0-1 0 0 0,0 0-1 0 0,0 0 1 0 0,1 0 0 0 0,-1 0 0 0 0,0 0-1 0 0,0 0 1 0 0,1 0 0 0 0,-1 0-1 0 0,0 0 1 0 0,0 0 0 0 0,0 0 0 0 0,1 0-1 0 0,-1 0 1 0 0,0 0 0 0 0,0 0-1 0 0,1 0 1 0 0,-1 0 0 0 0,0 0 0 0 0,1 0-1 0 0,-1 0 2 0 0,0-1-1 0 0,0 1 0 0 0,0-1 0 0 0,0 1 1 0 0,0 0-1 0 0,0-1 0 0 0,0 1 0 0 0,0-1 1 0 0,0 1-1 0 0,0-1 0 0 0,0 1 1 0 0,0 0-1 0 0,0-1 0 0 0,0 1 0 0 0,0-1 1 0 0,0 1-1 0 0,-1 0 0 0 0,1-1 0 0 0,0 1 1 0 0,0-1-1 0 0,0 1 0 0 0,-1 0 1 0 0,1-1-1 0 0,0 1 0 0 0,0 0 0 0 0,-1-1 1 0 0,0 0-1 0 0,0 0 0 0 0,0 0 0 0 0,0 1 0 0 0,1-1 0 0 0,-1 0 0 0 0,0 0 0 0 0,1-1 0 0 0,-1 1 0 0 0,1 0 0 0 0,-1 0 0 0 0,1 0 0 0 0,-1 0 0 0 0,1 0 0 0 0,0-1 0 0 0,-1 1 0 0 0,1 0 0 0 0,0 0 1 0 0,0-1-1 0 0,0 1 0 0 0,0 0 0 0 0,0 0 0 0 0,0 0 0 0 0,1-1 0 0 0,-1 1 0 0 0,1-2 0 0 0,0-3 5 0 0,0-1 0 0 0,0 0 0 0 0,-1 0 0 0 0,0 0 1 0 0,0 1-1 0 0,0-1 0 0 0,-1 0 0 0 0,0 0 0 0 0,-4-13 0 0 0,0-9 5 0 0,-9-63-3619 0 0,13 64-346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6:45.948"/>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30 12 1264 0 0,'0'-9'2399'0'0,"-1"9"-2384"0"0,1-1 1 0 0,-1 1 0 0 0,0 0-1 0 0,1 0 1 0 0,-1-1 0 0 0,1 1-1 0 0,-1 0 1 0 0,1 0 0 0 0,-1 0-1 0 0,1-1 1 0 0,-1 1 0 0 0,0 0-1 0 0,1 0 1 0 0,-1 0 0 0 0,1 0-1 0 0,-1 0 1 0 0,0 0-1 0 0,1 0 1 0 0,-1 0 0 0 0,1 1-1 0 0,-1-1 1 0 0,0 0 0 0 0,1 0-1 0 0,-2 1 1 0 0,-7 0 1073 0 0,5-3-592 0 0,9 3-50 0 0,-2 0-642 0 0,-1-1 88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50.316"/>
    </inkml:context>
    <inkml:brush xml:id="br0">
      <inkml:brushProperty name="width" value="0.1" units="cm"/>
      <inkml:brushProperty name="height" value="0.1" units="cm"/>
      <inkml:brushProperty name="color" value="#0B868D"/>
      <inkml:brushProperty name="inkEffects" value="ocean"/>
      <inkml:brushProperty name="anchorX" value="-43407.00391"/>
      <inkml:brushProperty name="anchorY" value="-71184.74219"/>
      <inkml:brushProperty name="scaleFactor" value="0.5"/>
    </inkml:brush>
  </inkml:definitions>
  <inkml:trace contextRef="#ctx0" brushRef="#br0">26 128 1064 0 0,'0'0'976'0'0,"-2"-2"-888"0"0,0 1 0 0 0,0-1 19 0 0,1 1 3 0 0,0 0 1 0 0,-1 0 241 0 0,2 0-232 0 0,-2 0 0 0 0,1 0-9 0 0,-1 1 2 0 0,1-1-1 0 0,1 1 0 0 0,-1 0-56 0 0,1-1 16 0 0,-2 0-83 0 0,0 0 134 0 0,1 0-43 0 0,-1 0 16 0 0,0 0 616 0 0,5 1-576 0 0,-1 0 3 0 0,1 0 2 0 0,-1 0 3 0 0,1 0-65 0 0,0 0-1 0 0,-1 0-3 0 0,0 0-3 0 0,0 0 18 0 0,1 0-4 0 0,-2 0 2 0 0,1 0 0 0 0,1-1-103 0 0,1-2 104 0 0,-1 0-110 0 0,3-1 200 0 0,0 0-134 0 0,0 1 46 0 0,-1 1-11 0 0,-1 0-94 0 0,2 1 28 0 0,-2 0 70 0 0,-1 1-108 0 0,2 0 148 0 0,0 0-72 0 0,-1 0 24 0 0,4-2-4 0 0,-1 0-84 0 0,2 0 24 0 0,0-1 62 0 0,1 0-95 0 0,0 0 32 0 0,-2 1-11 0 0,-1 0 0 0 0,1 0 84 0 0,0 0-24 0 0,2 0 12 0 0,-1 1 0 0 0,3 0-84 0 0,0 1 98 0 0,0 0-107 0 0,-1-2 106 0 0,3 1-106 0 0,0 1 32 0 0,1-1-11 0 0,-1 0 0 0 0,0 1 130 0 0,3-3 113 0 0,-1 0-164 0 0,1 1-79 0 0,-1 0 20 0 0,-1 0-104 0 0,0 0 108 0 0,1 1-36 0 0,-1-1 12 0 0,0-1 0 0 0,1 0 0 0 0,-1 0 0 0 0,0 2 0 0 0,-3 0 0 0 0,0-1 0 0 0,0 2 0 0 0,-1-1 74 0 0,1 1-11 0 0,1-1-2 0 0,-2-1-70 0 0,-2-1 132 0 0,-2 1-155 0 0,-1-1 48 0 0,-1-1-16 0 0,-2 2 112 0 0,-2-1-60 0 0,0 2 14 0 0,-1 0 0 0 0,0 1-77 0 0,0 0 115 0 0,0 0-131 0 0,-1 0 134 0 0,1 0-134 0 0,0 0 41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7:23.112"/>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5453 4019 1376 0 0,'-23'12'155'0'0,"15"-11"-64"0"0,4-2-25 0 0,2 1 22 0 0,-7-4 0 0 0,8 4-84 0 0,0 0-1 0 0,-1 0 1 0 0,1 0 0 0 0,0 0 0 0 0,-1 0 0 0 0,1 0-1 0 0,0 0 1 0 0,0 1 0 0 0,-1-1 0 0 0,1 0-1 0 0,0 1 1 0 0,0-1 0 0 0,-1 1 0 0 0,1-1 0 0 0,0 1-1 0 0,0 0 1 0 0,0-1 0 0 0,-2 3 0 0 0,3-3-1 0 0,-1 0 0 0 0,1 1 0 0 0,-1-1 0 0 0,1 1 0 0 0,-1-1 0 0 0,1 0 0 0 0,-1 1 0 0 0,1-1 0 0 0,-1 0 0 0 0,0 0 1 0 0,1 1-1 0 0,-1-1 0 0 0,0 0 0 0 0,1 0 0 0 0,-1 0 0 0 0,1 0 0 0 0,-1 0 0 0 0,0 0 0 0 0,0 0 0 0 0,-5 2 18 0 0,5-2-16 0 0,0 0 1 0 0,1 0-1 0 0,-1 1 0 0 0,0-1 1 0 0,0 0-1 0 0,0 0 1 0 0,0 0-1 0 0,1 0 0 0 0,-1 0 1 0 0,0 0-1 0 0,0 0 0 0 0,0 0 1 0 0,0 0-1 0 0,0-1 1 0 0,-2 0 8 0 0,2 1-3 0 0,0 0 0 0 0,0-1 1 0 0,0 1-1 0 0,0 0 0 0 0,0-1 0 0 0,0 1 1 0 0,0 0-1 0 0,0 0 0 0 0,0 0 1 0 0,0 0-1 0 0,0 0 0 0 0,0 0 0 0 0,0 0 1 0 0,0 0-1 0 0,-2 1 0 0 0,0-1 58 0 0,1 0-1 0 0,-1 0 0 0 0,0 0 1 0 0,0 0-1 0 0,1 0 1 0 0,-5-1-1 0 0,-8-1 317 0 0,5 2-361 0 0,7-1 43 0 0,-1-2 14 0 0,3 1-15 0 0,1 2-43 0 0,-11-2 71 0 0,9 1-3 0 0,1 0-22 0 0,-5-5-5 0 0,3 5 2 0 0,2 1-65 0 0,1 0-1 0 0,0 0 1 0 0,0 0-1 0 0,-1 0 1 0 0,1 0-1 0 0,0 0 0 0 0,0 0 1 0 0,-1 0-1 0 0,1 0 1 0 0,0 0-1 0 0,0 0 1 0 0,-1 0-1 0 0,1 0 1 0 0,0 0-1 0 0,0 0 1 0 0,0 0-1 0 0,-1-1 1 0 0,1 1-1 0 0,0 0 1 0 0,0 0-1 0 0,-1 0 1 0 0,1 0-1 0 0,0 0 1 0 0,0-1-1 0 0,0 1 1 0 0,0 0-1 0 0,-1 0 1 0 0,1 0-1 0 0,0 0 1 0 0,0-1-1 0 0,0 1 1 0 0,0 0-1 0 0,0 0 1 0 0,0-1-1 0 0,-1 1 1 0 0,1-1 94 0 0,-2 0-58 0 0,1 0 1 0 0,0 1-1 0 0,0-1 1 0 0,0 0-1 0 0,0 0 0 0 0,0 0 1 0 0,0 0-1 0 0,0-1 1 0 0,0 1-1 0 0,0 0 1 0 0,0 0-1 0 0,0 0 1 0 0,1-1-1 0 0,-1 1 1 0 0,1 0-1 0 0,-2-4 1 0 0,2 3 29 0 0,-2 0 11 0 0,2 2-74 0 0,0-1 0 0 0,0 0 0 0 0,0 1 0 0 0,-1-1 0 0 0,1 1 0 0 0,0-1 0 0 0,0 0-1 0 0,0 1 1 0 0,0-1 0 0 0,-1 0 0 0 0,1 1 0 0 0,0-1 0 0 0,0 1 0 0 0,-1-1 0 0 0,1 1 0 0 0,0-1 0 0 0,-1 1 0 0 0,1-1 0 0 0,-4-2 544 0 0,18-13-250 0 0,-13 15-263 0 0,-1 0 0 0 0,1 1 0 0 0,-1-1 0 0 0,1 0 0 0 0,-1 1 0 0 0,1-1-1 0 0,-1 0 1 0 0,1 0 0 0 0,-1 1 0 0 0,0-1 0 0 0,1 0 0 0 0,-1 0 0 0 0,0 0-1 0 0,0 1 1 0 0,1-1 0 0 0,-1 0 0 0 0,0 0 0 0 0,0 0 0 0 0,0 0 0 0 0,0 0-1 0 0,0 1 1 0 0,0-1 0 0 0,-1 0 0 0 0,1 0 0 0 0,0 0 0 0 0,0 0 0 0 0,-1 0-1 0 0,-2 1 16 0 0,2 0-39 0 0,0 1 1 0 0,0-1 0 0 0,0 0 0 0 0,1 1 0 0 0,-1-1-1 0 0,0 0 1 0 0,0 1 0 0 0,0-1 0 0 0,0 0 0 0 0,0 0 0 0 0,0 0-1 0 0,-1 0 1 0 0,-23 1-1 0 0,23 0-11 0 0,-9-2 0 0 0,-4 0 69 0 0,11 2 18 0 0,2-1-54 0 0,1 0 1 0 0,0 1 0 0 0,0-1-1 0 0,0 0 1 0 0,-1 0 0 0 0,1 0-1 0 0,0 0 1 0 0,0 0 0 0 0,0 0-1 0 0,-1 0 1 0 0,1-1 0 0 0,0 1-1 0 0,0 0 1 0 0,0-1 0 0 0,0 1-1 0 0,-1-1 1 0 0,0 0 0 0 0,-6-2 61 0 0,7 3-144 0 0,-21 0-323 0 0,14-1 441 0 0,8 1-66 0 0,0 0 0 0 0,0 0 0 0 0,-1-1-1 0 0,1 1 1 0 0,0 0 0 0 0,-1 0-1 0 0,1 0 1 0 0,0 0 0 0 0,-1 0 0 0 0,1 0-1 0 0,0 0 1 0 0,-1 0 0 0 0,1 0-1 0 0,0 0 1 0 0,-1 1 0 0 0,1-1-1 0 0,0 0 1 0 0,0 0 0 0 0,-1 0 0 0 0,1 0-1 0 0,0 0 1 0 0,-1 1 0 0 0,1-1-1 0 0,0 0 1 0 0,-1 0 0 0 0,-8 5 15 0 0,6-6-21 0 0,3 1 5 0 0,-1 0 1 0 0,0 0-1 0 0,1-1 1 0 0,-1 1-1 0 0,1 0 0 0 0,-1 0 1 0 0,0 0-1 0 0,1 0 1 0 0,-1 0-1 0 0,0-1 1 0 0,1 1-1 0 0,-1 1 1 0 0,1-1-1 0 0,-1 0 1 0 0,0 0-1 0 0,1 0 1 0 0,-1 0-1 0 0,0 0 1 0 0,1 0-1 0 0,-1 1 1 0 0,0-1-1 0 0,-18 4 62 0 0,7-3-53 0 0,5 1-1 0 0,6 1 4 0 0,-1 0 1 0 0,-17 9 20 0 0,10-7 408 0 0,8-7-326 0 0,0 0-106 0 0,-9 1 26 0 0,8 0 6 0 0,-3-2-32 0 0,-2-1-11 0 0,2 2 0 0 0,5-3 0 0 0,5-16 10 0 0,-2 14 44 0 0,-2 6 138 0 0,-2 0-127 0 0,-2-5 7 0 0,-21-42 87 0 0,22 46-161 0 0,1 1 3 0 0,1 1 0 0 0,-1-1-1 0 0,0 0 1 0 0,1 1-1 0 0,-1-1 1 0 0,1 0-1 0 0,-1 0 1 0 0,1 1-1 0 0,0-1 1 0 0,-1 0-1 0 0,1 0 1 0 0,0 0 0 0 0,-1 0-1 0 0,1 1 1 0 0,0-1-1 0 0,0 0 1 0 0,0 0-1 0 0,0 0 1 0 0,0 0-1 0 0,0 0 1 0 0,0-1-1 0 0,0 1 3 0 0,0 1 0 0 0,-1-1 0 0 0,1 0 0 0 0,-1 0 0 0 0,1 1 0 0 0,0-1-1 0 0,-1 0 1 0 0,1 1 0 0 0,-1-1 0 0 0,1 1 0 0 0,-1-1 0 0 0,0 1 0 0 0,1-1-1 0 0,-1 1 1 0 0,0-1 0 0 0,1 1 0 0 0,-2-1 0 0 0,-1-1 9 0 0,-26-19 191 0 0,21 16-196 0 0,7 4-4 0 0,-1 0 1 0 0,1 0 0 0 0,-1 0-1 0 0,1 0 1 0 0,-1 0 0 0 0,0 1-1 0 0,1-1 1 0 0,-1 0 0 0 0,0 1-1 0 0,0-1 1 0 0,1 1-1 0 0,-4-1 1 0 0,-2-1 9 0 0,-20-17-13 0 0,23 15 0 0 0,-1 0 0 0 0,0 0 0 0 0,-9-4 0 0 0,-45-21 0 0 0,48 23-5 0 0,11 1 11 0 0,0 4 14 0 0,-1-2 4 0 0,0 1 0 0 0,0-1 0 0 0,0 1 0 0 0,0 0 0 0 0,0-1 1 0 0,-1 1-1 0 0,1 0 0 0 0,-1 0 0 0 0,0 0 0 0 0,0 0 0 0 0,0 0 0 0 0,1 1 0 0 0,-2-1 0 0 0,1 0 0 0 0,0 1 0 0 0,0 0 0 0 0,0-1 0 0 0,-5-1 1 0 0,-9-7 56 0 0,7 5-81 0 0,1 0 0 0 0,-1 0 0 0 0,1 1 0 0 0,-1 0 0 0 0,-18-5 0 0 0,21 7 0 0 0,-1 0 1 0 0,1-1-1 0 0,0 0 1 0 0,0 0 0 0 0,-10-8-1 0 0,-10-5-22 0 0,-36-21-223 0 0,27 14 298 0 0,27 17-26 0 0,1 0-1 0 0,-17-7 1 0 0,8 4 22 0 0,-17-12 0 0 0,21 13-34 0 0,0 1 1 0 0,-1 0-1 0 0,-14-7 1 0 0,7 6 15 0 0,-29-18-1 0 0,9 5-8 0 0,-57-27-22 0 0,69 36 33 0 0,17 7-1 0 0,-1 0 0 0 0,1-1-1 0 0,-18-12 1 0 0,-11-13 80 0 0,-69-67 0 0 0,97 86-92 0 0,-3-3 7 0 0,1-1 0 0 0,0-1 0 0 0,-19-29 0 0 0,29 40-21 0 0,0 0 1 0 0,-1 0 0 0 0,0 1 0 0 0,-7-7-1 0 0,6 6 2 0 0,0 0 0 0 0,1 0-1 0 0,-7-9 1 0 0,7 9-8 0 0,-1-1 0 0 0,0 1 0 0 0,0-1 0 0 0,0 2 0 0 0,-1-1 0 0 0,-9-6 0 0 0,6 5 0 0 0,-19-19 0 0 0,-49-48 116 0 0,56 55-88 0 0,-15-12 96 0 0,18 16-142 0 0,1-1 0 0 0,-17-19 0 0 0,-34-33 141 0 0,-14-21-108 0 0,76 82-15 0 0,-16-14 0 0 0,-45-33 0 0 0,55 44 12 0 0,1-1-1 0 0,-18-19 1 0 0,17 16 2 0 0,-20-17 1 0 0,-107-90 49 0 0,102 88-70 0 0,-38-28 260 0 0,48 41-230 0 0,2-2 0 0 0,-35-37 0 0 0,34 36-24 0 0,22 20 0 0 0,0-1 0 0 0,0 0 0 0 0,1 0 0 0 0,-1-1 0 0 0,1 0 0 0 0,0 1 0 0 0,-4-8 0 0 0,-1-4-40 0 0,-1 0 0 0 0,-1 0 0 0 0,-1 1 1 0 0,-15-16-1 0 0,-47-56 73 0 0,-1 1 277 0 0,43 51-305 0 0,1-1 0 0 0,-39-60 1 0 0,-48-65-6 0 0,73 112 9 0 0,7 8 214 0 0,16 18-119 0 0,-34-28 1 0 0,26 26-74 0 0,-22-29-171 0 0,38 38 67 0 0,-1 1-1 0 0,-27-22 1 0 0,8 10 50 0 0,-15-11-40 0 0,26 21 0 0 0,18 13 49 0 0,0 1 0 0 0,0-1 0 0 0,0 1 0 0 0,-5-3 0 0 0,4 3 5 0 0,1 0 0 0 0,-1-1 0 0 0,1 0 0 0 0,-8-7 0 0 0,7 6-4 0 0,1 1 0 0 0,0-1 1 0 0,-9-4-1 0 0,-22-15-54 0 0,28 17 50 0 0,0 1 1 0 0,0 1-1 0 0,-10-6 1 0 0,6 5 8 0 0,0-2 0 0 0,1 1 0 0 0,-15-14 0 0 0,16 13 0 0 0,-1-1 0 0 0,0 1 0 0 0,-17-9 0 0 0,10 8 9 0 0,-16-12 0 0 0,-16-8-14 0 0,38 23-14 0 0,2 0 18 0 0,0 2 0 0 0,-18-7 1 0 0,19 7 8 0 0,-1 1 0 0 0,-13-9 0 0 0,-7-2 0 0 0,-13-9-28 0 0,30 16 10 0 0,-25-11 0 0 0,19 11 18 0 0,1 1 0 0 0,1 0 0 0 0,0-2 0 0 0,-18-9 0 0 0,25 11 0 0 0,0 1 1 0 0,-1 0 0 0 0,-12-4 0 0 0,11 5-5 0 0,1 0 0 0 0,1-1 0 0 0,-12-6 1 0 0,-41-25-236 0 0,38 24 213 0 0,16 8 17 0 0,1 0 0 0 0,-15-10 0 0 0,19 11 9 0 0,-2-2 0 0 0,-1 1 0 0 0,1 0 0 0 0,-1 0 0 0 0,0 0 0 0 0,-10-3 0 0 0,13 6-5 0 0,0-1 1 0 0,0 0 0 0 0,0 0-1 0 0,1 0 1 0 0,-1 0 0 0 0,1 0-1 0 0,-1-1 1 0 0,-2-2-1 0 0,-4-3-5 0 0,-1 0-1 0 0,-14-8 0 0 0,-52-31 11 0 0,66 41 0 0 0,-7-4 0 0 0,-4-8 0 0 0,18 15 1 0 0,-9-12-13 0 0,7 10-44 0 0,4 4 57 0 0,1 1-1 0 0,0-1 0 0 0,0 1 0 0 0,-1-1 0 0 0,1 0 0 0 0,0 1 1 0 0,0-1-1 0 0,0 0 0 0 0,0 0 0 0 0,0 0 0 0 0,0 0 0 0 0,0 0 0 0 0,1 0 1 0 0,-2-1-1 0 0,-1-1 0 0 0,-13-11-11 0 0,11 12-3 0 0,-13-12-25 0 0,15 10 37 0 0,2 3-1 0 0,0 0-1 0 0,0 0 1 0 0,0 0 0 0 0,0 0 0 0 0,0 0-1 0 0,0 0 1 0 0,0 0 0 0 0,0 1 0 0 0,-1-1 0 0 0,1 0-1 0 0,0 1 1 0 0,0-1 0 0 0,-1 1 0 0 0,1-1 0 0 0,-3 1-1 0 0,-3-2-17 0 0,-2 3-38 0 0,8-1 54 0 0,0 0 0 0 0,0 1-1 0 0,0-1 1 0 0,0 0-1 0 0,0 0 1 0 0,0 0 0 0 0,0 0-1 0 0,0 0 1 0 0,0-1 0 0 0,0 1-1 0 0,0 0 1 0 0,0 0-1 0 0,0-1 1 0 0,0 1 0 0 0,-1-1-1 0 0,0-1 2 0 0,2 2 4 0 0,-1 0 0 0 0,1 0 0 0 0,0-1 0 0 0,-1 1 0 0 0,1 0 1 0 0,-1 0-1 0 0,1-1 0 0 0,-1 1 0 0 0,1 0 0 0 0,0 0 0 0 0,-1 0 0 0 0,1 0 1 0 0,-1 0-1 0 0,1 0 0 0 0,-1 0 0 0 0,1 0 0 0 0,-1 0 0 0 0,1 0 0 0 0,-1 0 1 0 0,1 0-1 0 0,-1 0 0 0 0,1 0 0 0 0,-1 0 0 0 0,1 0 0 0 0,-1 1 0 0 0,1-1 1 0 0,-1 0-1 0 0,1 0-2 0 0,0 1 1 0 0,0-1-1 0 0,0 0 1 0 0,0 0-1 0 0,-1 0 1 0 0,1 0 0 0 0,0 0-1 0 0,0 0 1 0 0,0 0-1 0 0,0 0 1 0 0,0 0-1 0 0,0 0 1 0 0,0 0-1 0 0,0 0 1 0 0,0 0-1 0 0,0 0 1 0 0,-1 0 0 0 0,1 0-1 0 0,0 0 1 0 0,0 0-1 0 0,0 0 1 0 0,0 0-1 0 0,0 0 1 0 0,0 0-1 0 0,0 0 1 0 0,0 0-1 0 0,0 0 1 0 0,0 0-1 0 0,-1 0 1 0 0,1 0 0 0 0,0-1-1 0 0,0 1 1 0 0,0 0-1 0 0,0 0 1 0 0,0 0-1 0 0,0 0 1 0 0,0 0-1 0 0,0 0 1 0 0,0 0-1 0 0,0 0 1 0 0,0 0 0 0 0,0 0-1 0 0,0 0 1 0 0,0 0-1 0 0,0 0 1 0 0,0-1-1 0 0,0 1 1 0 0,0 0-1 0 0,0 0 1 0 0,0 0-1 0 0,0 0 1 0 0,0 0 0 0 0,0 0-1 0 0,-5-2-50 0 0,-14 0-29 0 0,10 2 65 0 0,-12 6 19 0 0,20-6-8 0 0,-1 1 0 0 0,0-1 0 0 0,0 1-1 0 0,0-1 1 0 0,0 0 0 0 0,1 0 0 0 0,-1 1 0 0 0,0-2 0 0 0,0 1 0 0 0,-2 0-1 0 0,0 0-5 0 0,-4-1 11 0 0,-5-2 1 0 0,11 2-1 0 0,-1 0 0 0 0,1 1 0 0 0,-1-1 0 0 0,1 1 0 0 0,0 0 0 0 0,-1 0 0 0 0,1 0 0 0 0,-1 0 0 0 0,1 0 0 0 0,-1 1 0 0 0,-3 0 0 0 0,5-1 0 0 0,0 1 0 0 0,1-1 0 0 0,-1 0 0 0 0,0 1 0 0 0,1-1 0 0 0,-1 0 0 0 0,0 0 0 0 0,1 0 0 0 0,-1 1 0 0 0,0-1 0 0 0,1 0 0 0 0,-1 0 0 0 0,0 0 0 0 0,1 0 0 0 0,-1 0 0 0 0,0-1 0 0 0,1 1 0 0 0,-1 0 0 0 0,0 0 0 0 0,0-1 0 0 0,-3 1 0 0 0,-7 0-11 0 0,9 1-9 0 0,-1 0-3 0 0,-7-6 13 0 0,-4-4 10 0 0,14 9 0 0 0,0 0 0 0 0,0 0 0 0 0,-1 0 0 0 0,1 0 0 0 0,0 0 0 0 0,0 0 0 0 0,-1 0 0 0 0,1-1 0 0 0,0 1 0 0 0,-1 0 0 0 0,1 0 0 0 0,0 0 0 0 0,0 0 0 0 0,-1 0 0 0 0,1 0 0 0 0,0 0 0 0 0,0 0 0 0 0,-1 1 0 0 0,1-1 0 0 0,0 0 0 0 0,0 0 0 0 0,-1 0 0 0 0,1 0 0 0 0,0 0 0 0 0,-1 0 0 0 0,1 1-6 0 0,0-1 1 0 0,0 0 0 0 0,-1 0-1 0 0,1 1 1 0 0,0-1 0 0 0,0 0-1 0 0,0 1 1 0 0,0-1 0 0 0,0 0-1 0 0,-1 1 1 0 0,1-1 0 0 0,0 0-1 0 0,0 1 1 0 0,0-1 0 0 0,0 0-1 0 0,0 1 1 0 0,0-1 0 0 0,0 0-1 0 0,0 1 1 0 0,0-1 0 0 0,0 0-1 0 0,0 0 1 0 0,0 1 0 0 0,1 0-1 0 0,6 19-143 0 0,-1-6 96 0 0,1 3 43 0 0,-4-14-13 0 0,0-1 2 0 0,0 2 14 0 0,13 12 4 0 0,-9-9 3 0 0,-4-5 0 0 0,-1 1 0 0 0,1-1 0 0 0,0 0 0 0 0,0 1 0 0 0,0-1 0 0 0,4 2 0 0 0,3 6 0 0 0,1 1 0 0 0,-7-10 0 0 0,0 0 0 0 0,17 11-11 0 0,-13-9-13 0 0,-5-2 20 0 0,0 0 1 0 0,0 0-1 0 0,0 0 0 0 0,0 0 1 0 0,-1 1-1 0 0,1-1 0 0 0,2 3 1 0 0,3-1 4 0 0,1 1-1 0 0,-1-2 1 0 0,1 1 0 0 0,0-2 0 0 0,0 1 0 0 0,0-1 0 0 0,18 0-1 0 0,20 3 394 0 0,-15 1-404 0 0,-12-1-196 0 0,37 11 190 0 0,-56-15 16 0 0,0 0 0 0 0,0 1 0 0 0,0-1 0 0 0,0 0 0 0 0,0 0 0 0 0,0 0 0 0 0,0 0 0 0 0,-1 0 0 0 0,1-1 0 0 0,0 1 0 0 0,0 0 0 0 0,0 0 0 0 0,0-1 0 0 0,0 1 0 0 0,0 0 0 0 0,0-1 0 0 0,0 0 0 0 0,0 0 0 0 0,1 1 0 0 0,-1-1 0 0 0,0 1 0 0 0,0-1 0 0 0,1 1 0 0 0,-1-1 0 0 0,0 1 0 0 0,0 0 0 0 0,1 0 0 0 0,1 0 0 0 0,7-1 27 0 0,-2 1 22 0 0,-1 0 0 0 0,1 0 0 0 0,-1 1 0 0 0,12 2 0 0 0,17 2-368 0 0,-28-3 316 0 0,0 0 0 0 0,-1-1 0 0 0,1 1 0 0 0,0-1 1 0 0,8-1-1 0 0,-8 1 3 0 0,1 0 0 0 0,0 0 0 0 0,14 5 0 0 0,5 0 0 0 0,-13-3 3 0 0,1 1 1 0 0,-2 0-1 0 0,1 1 1 0 0,17 9-1 0 0,8 9 260 0 0,-15-10-322 0 0,-18-9 17 0 0,0 0 0 0 0,1 0-1 0 0,-1-1 1 0 0,1 0 0 0 0,12 3 0 0 0,-12-5 42 0 0,-1 2 0 0 0,1-1 0 0 0,-1 1 0 0 0,1 0 0 0 0,-1 0 0 0 0,0 1 0 0 0,10 7 0 0 0,-7-5 0 0 0,21 10 0 0 0,97 45 22 0 0,-80-36 226 0 0,-28-14-292 0 0,-2 1 0 0 0,1 1 0 0 0,25 23 0 0 0,-21-16-35 0 0,28 18 0 0 0,-32-25 79 0 0,-1 2 0 0 0,30 32 0 0 0,2 1 0 0 0,7 4-18 0 0,-33-28 3 0 0,2-1-1 0 0,32 22 1 0 0,-30-26 15 0 0,-2 1 0 0 0,33 32 0 0 0,-42-36 0 0 0,25 16 0 0 0,-10-7 0 0 0,12 6 0 0 0,-27-20 0 0 0,18 16 0 0 0,-15-10 0 0 0,-9-8 0 0 0,17 18 0 0 0,48 48 0 0 0,-34-34 0 0 0,37 32 0 0 0,-62-57 0 0 0,1 0 0 0 0,0-1 0 0 0,34 20 0 0 0,0 1 0 0 0,-18-5 0 0 0,-28-25 0 0 0,0 1 0 0 0,1-1 0 0 0,14 9 0 0 0,93 55 0 0 0,-86-51 0 0 0,37 33 0 0 0,-25-19 0 0 0,-9-6 0 0 0,-2 2 0 0 0,28 35 0 0 0,-19-21 0 0 0,26 38 167 0 0,-45-54-73 0 0,1-2-1 0 0,36 37 1 0 0,-44-52-94 0 0,1 3 0 0 0,1-1 0 0 0,19 12 0 0 0,-23-16-29 0 0,0-1 0 0 0,14 15 0 0 0,-16-14-25 0 0,2 0 0 0 0,14 11-1 0 0,62 46-269 0 0,-31-23 330 0 0,-16-10-6 0 0,13 8 0 0 0,-38-30 10 0 0,-1 0 1 0 0,0 1 0 0 0,0 1-1 0 0,-1 0 1 0 0,0 0 0 0 0,11 18-1 0 0,-12-16 11 0 0,22 22-1 0 0,-4-5-7 0 0,75 86 51 0 0,-83-94-64 0 0,29 22 0 0 0,-26-24 0 0 0,-15-13-1 0 0,-1 1 0 0 0,9 11 0 0 0,10 11 14 0 0,171 134 36 0 0,-173-146-44 0 0,1 3 37 0 0,31 34 0 0 0,7 7 170 0 0,-7-8-98 0 0,-24-21-47 0 0,46 50-56 0 0,-67-72 0 0 0,1 0 1 0 0,0-2 0 0 0,1 1 0 0 0,27 15-1 0 0,-23-15 59 0 0,-5-4-32 0 0,-8-4-25 0 0,0 0 0 0 0,0 0 0 0 0,0 1 1 0 0,0 0-1 0 0,7 8 0 0 0,-6-7 16 0 0,0 1 0 0 0,0-1 0 0 0,0 0 0 0 0,0 0 0 0 0,11 6 0 0 0,7 5 64 0 0,-1-1-75 0 0,1-1 1 0 0,36 15 0 0 0,0 1-11 0 0,92 42-8 0 0,-140-66 0 0 0,6 1 0 0 0,-9-4 0 0 0,-1 1 0 0 0,0 0 0 0 0,9 6 0 0 0,0 0 0 0 0,20 10 0 0 0,-10-6 0 0 0,25 12 18 0 0,-32-18-3 0 0,-1 2 0 0 0,34 23 1 0 0,-33-19 30 0 0,1-1 1 0 0,42 19 0 0 0,11 7 37 0 0,-39-18-54 0 0,32 22 78 0 0,-20-3-116 0 0,-31-26-13 0 0,36 25 0 0 0,-35-27 21 0 0,0 2 0 0 0,-1-1 0 0 0,20 24 0 0 0,-18-19 0 0 0,30 25 0 0 0,-12-10 0 0 0,-26-25 14 0 0,-2 1 0 0 0,14 15-1 0 0,4 5 10 0 0,-22-26-23 0 0,-2-2 0 0 0,-1 0 0 0 0,1 1 0 0 0,-1-1 0 0 0,0 0 0 0 0,1 1 0 0 0,-1 0 0 0 0,0-1 0 0 0,0 1 0 0 0,1 2 0 0 0,0-2 6 0 0,0 1 0 0 0,1-1 0 0 0,-1 0 0 0 0,1 0 0 0 0,-1 0-1 0 0,6 3 1 0 0,5 5 31 0 0,6 6 110 0 0,-17-14-147 0 0,19 11 487 0 0,-21-13-485 0 0,-1 0 1 0 0,1 1 0 0 0,0-1 0 0 0,0-1 0 0 0,0 1 0 0 0,-1 0 0 0 0,1 0-1 0 0,0 0 1 0 0,0 0 0 0 0,-1 0 0 0 0,1 0 0 0 0,0 0 0 0 0,0 0-1 0 0,-1 0 1 0 0,1 0 0 0 0,0 0 0 0 0,0-1 0 0 0,0 1 0 0 0,-1 0 0 0 0,1 0-1 0 0,0 0 1 0 0,0 0 0 0 0,0-1 0 0 0,0 1 0 0 0,0 0 0 0 0,-1 0-1 0 0,1 0 1 0 0,0-1 0 0 0,0 1 0 0 0,-1-1 0 0 0,1 0 1 0 0,-1 0-1 0 0,1 1 1 0 0,-1-1-1 0 0,0 0 0 0 0,0 0 1 0 0,1 1-1 0 0,-1-1 1 0 0,0 1-1 0 0,0-1 0 0 0,0 0 1 0 0,0 1-1 0 0,0 0 1 0 0,0-1-1 0 0,1 1 0 0 0,-1-1 1 0 0,-2 1-1 0 0,3 0-1 0 0,0 0-1 0 0,0 0 1 0 0,-1-1-1 0 0,1 1 1 0 0,0 0-1 0 0,0 0 0 0 0,0 0 1 0 0,0 0-1 0 0,-1 0 1 0 0,1-1-1 0 0,0 1 1 0 0,0 0-1 0 0,0 0 1 0 0,0 0-1 0 0,0 0 0 0 0,0-1 1 0 0,0 1-1 0 0,0 0 1 0 0,0 0-1 0 0,-1 0 1 0 0,1-1-1 0 0,0 1 1 0 0,0 0-1 0 0,0 0 0 0 0,0-1 1 0 0,0 1-1 0 0,0 0 1 0 0,0 0-1 0 0,0 0 1 0 0,0-1-1 0 0,1 1 0 0 0,-1 0 1 0 0,0 0-1 0 0,0 0 1 0 0,0-1-1 0 0,0-8 11 0 0,0 8-6 0 0,0 0-1 0 0,-1 0 0 0 0,1 0 1 0 0,-1 0-1 0 0,0 0 0 0 0,1 1 1 0 0,-1-1-1 0 0,0 0 0 0 0,1 0 1 0 0,-1 1-1 0 0,0-1 1 0 0,0 0-1 0 0,0 1 0 0 0,1-1 1 0 0,-1 1-1 0 0,0-1 0 0 0,0 1 1 0 0,-2-1-1 0 0,-4-3 35 0 0,-7-8-46 0 0,0 0 1 0 0,-17-20 0 0 0,5 10 4 0 0,21 19 4 0 0,0-1 0 0 0,0 0 1 0 0,0 0-1 0 0,-7-8 1 0 0,9 9 21 0 0,0 0 0 0 0,0 0 0 0 0,0 0 0 0 0,-1 1 0 0 0,-5-4 0 0 0,4 3-7 0 0,1 0 0 0 0,0 0 0 0 0,-1-1 0 0 0,-3-4 0 0 0,-37-28-18 0 0,39 32 9 0 0,0-1 0 0 0,0 1 0 0 0,-1 0 0 0 0,1 1 0 0 0,-11-5 0 0 0,-9-4 1 0 0,23 10-10 0 0,-1 1 0 0 0,0-1 0 0 0,0 1 0 0 0,-6-2 0 0 0,-12-4 0 0 0,-73-26-232 0 0,74 26 178 0 0,-8-1 47 0 0,3 0 32 0 0,-29-13 0 0 0,28 10 3 0 0,18 7-16 0 0,0 1 0 0 0,0-2 0 0 0,0 1-1 0 0,0-1 1 0 0,-10-8 0 0 0,-18-10-12 0 0,1 2 0 0 0,-18-8-94 0 0,37 19-6 0 0,4 3 79 0 0,-24-20 0 0 0,35 25 35 0 0,0 1-1 0 0,1-1 1 0 0,-1 0 0 0 0,0 1 0 0 0,1-1 0 0 0,0 0 0 0 0,-1 0 0 0 0,-1-4-1 0 0,-5-8 3 0 0,7 11-16 0 0,0-1 0 0 0,-10-7 0 0 0,7 8 21 0 0,3 3-17 0 0,0-1-1 0 0,0 1 0 0 0,1-1 1 0 0,-1 1-1 0 0,0-1 1 0 0,1 1-1 0 0,-1-1 1 0 0,1 1-1 0 0,-1-1 1 0 0,0 1-1 0 0,1-1 0 0 0,-1 0 1 0 0,1 0-1 0 0,0 1 1 0 0,-1-1-1 0 0,1-1 1 0 0,-1 0-4 0 0,-8-7 0 0 0,9 9 0 0 0,0 0 0 0 0,0-1 0 0 0,0 1 0 0 0,-1 0 0 0 0,1 0 0 0 0,0 0 0 0 0,0-1 0 0 0,0 1 0 0 0,-1 0 0 0 0,1 0 0 0 0,0 0 0 0 0,0-1 0 0 0,-1 1 0 0 0,1 0 0 0 0,0 0 0 0 0,0 0 0 0 0,-1 0 0 0 0,1 0 0 0 0,0 0 0 0 0,0-1 0 0 0,-1 1 0 0 0,1 0 0 0 0,0 0 0 0 0,-1 0 0 0 0,1 0 0 0 0,0 0 0 0 0,0 0 0 0 0,-1 0 0 0 0,1 0 0 0 0,0 0 0 0 0,0 0 0 0 0,-1 1 0 0 0,-2-1 0 0 0,-8-5 0 0 0,11 5-2 0 0,0-1 1 0 0,0 1 0 0 0,-1 0 0 0 0,1 0-1 0 0,0-1 1 0 0,-1 1 0 0 0,1 0-1 0 0,0 0 1 0 0,-1 0 0 0 0,1-1 0 0 0,0 1-1 0 0,-1 0 1 0 0,1 0 0 0 0,0 0 0 0 0,-1 0-1 0 0,1 0 1 0 0,-1 0 0 0 0,1 0 0 0 0,0 0-1 0 0,-1 0 1 0 0,1 0 0 0 0,-1 0-1 0 0,1 0 1 0 0,0 0 0 0 0,-1 0 0 0 0,1 0-1 0 0,-1 0 1 0 0,1 0 0 0 0,0 0 0 0 0,-1 0-1 0 0,1 1 1 0 0,0-1 0 0 0,-1 0-1 0 0,1 0 1 0 0,0 1 0 0 0,-1-1 0 0 0,1 0-1 0 0,-1 1 1 0 0,0 0-9 0 0,-6 6-2 0 0,5 2 1 0 0,1-2-18 0 0,-1 27-28 0 0,2-25 36 0 0,0 13 9 0 0,3-15 17 0 0,7 15-62 0 0,-5 5 47 0 0,-1-15 10 0 0,0-5 0 0 0,1-1 0 0 0,-1 0 0 0 0,2 0 0 0 0,-1 0 0 0 0,0-1 0 0 0,1 0 0 0 0,0 0 0 0 0,12 7 0 0 0,0-1 2 0 0,-13-10-2 0 0,1 0-16 0 0,5 4 5 0 0,1 0 0 0 0,0-1 0 0 0,0-1-1 0 0,0 0 1 0 0,0 0 0 0 0,0-1 0 0 0,1-1 0 0 0,-1 0-1 0 0,1-1 1 0 0,-1 0 0 0 0,23-4 0 0 0,-5 2 68 0 0,4 0-38 0 0,56-10-115 0 0,-45 5 93 0 0,-33 6 6 0 0,-1 0-1 0 0,1-1 1 0 0,-1 0 0 0 0,12-5-1 0 0,45-17 180 0 0,-55 22-182 0 0,-9 2 0 0 0,5-8 0 0 0,-6 5-2 0 0,-2 2 2 0 0,-1 0 1 0 0,1 1 0 0 0,-1-1-1 0 0,1 1 1 0 0,-1-1-1 0 0,1 0 1 0 0,-1 1 0 0 0,1 0-1 0 0,0-1 1 0 0,-1 1 0 0 0,1-1-1 0 0,0 1 1 0 0,-1 0-1 0 0,1-1 1 0 0,0 1 0 0 0,0 0-1 0 0,-1 0 1 0 0,1-1-1 0 0,0 1 1 0 0,0 0 0 0 0,-1 0-1 0 0,1 0 1 0 0,0 0-1 0 0,0 0 1 0 0,0 0 0 0 0,1 1-1 0 0,0-1 74 0 0,-3-10 175 0 0,-3 4-216 0 0,3 5-24 0 0,-1-1 1 0 0,1 0 0 0 0,0 1-1 0 0,-1-1 1 0 0,1 1-1 0 0,-1 0 1 0 0,1-1 0 0 0,-1 1-1 0 0,0 0 1 0 0,1 0 0 0 0,-1 0-1 0 0,0 0 1 0 0,0 0 0 0 0,-4-1-1 0 0,-7-4 59 0 0,10 4-51 0 0,0 0 0 0 0,-1 1 1 0 0,1-1-1 0 0,-1 1 1 0 0,0 0-1 0 0,-3-1 1 0 0,6 2-19 0 0,-1-1 1 0 0,1 1 0 0 0,0 0 0 0 0,0-1 0 0 0,0 1 0 0 0,0-1-1 0 0,0 1 1 0 0,0-1 0 0 0,0 0 0 0 0,0 1 0 0 0,0-1-1 0 0,0 0 1 0 0,0 0 0 0 0,-1 0 0 0 0,1-1 1 0 0,0 1 0 0 0,0 0 0 0 0,0 0 0 0 0,0 1 1 0 0,0-1-1 0 0,-1 0 0 0 0,1 0 0 0 0,0 1 0 0 0,-1-1 0 0 0,1 0 0 0 0,-2 0 0 0 0,-1 0 8 0 0,-1 0 1 0 0,1-1-1 0 0,0 1 0 0 0,-1-1 0 0 0,1-1 0 0 0,-4-2 0 0 0,-20-10 19 0 0,24 13-25 0 0,0 0 0 0 0,0 0 0 0 0,1 0-1 0 0,-1-1 1 0 0,1 1 0 0 0,-1-1 0 0 0,1 1 0 0 0,-5-6 0 0 0,5 5 2 0 0,0 0 0 0 0,0 1 0 0 0,0-1 1 0 0,0 1-1 0 0,0 0 0 0 0,-1 0 0 0 0,-4-2 1 0 0,-11-8 16 0 0,-10-8 46 0 0,19 13-13 0 0,0 0-1 0 0,1 0 0 0 0,0-1 0 0 0,-15-15 1 0 0,22 20-54 0 0,1 0 1 0 0,-1 0 0 0 0,1 0 0 0 0,-1 0 0 0 0,1 0 0 0 0,0 0 0 0 0,-1-7-1 0 0,-6-13-3 0 0,-50-98-254 0 0,50 104 244 0 0,-1-1 0 0 0,-1 1 0 0 0,0 1 0 0 0,-2 0 0 0 0,-21-25 0 0 0,30 37 12 0 0,-1 0 0 0 0,1 0 0 0 0,1 0 0 0 0,-4-7 0 0 0,3 7 0 0 0,1-1 0 0 0,-1 0 0 0 0,0 1 0 0 0,-4-5 0 0 0,-11-10-22 0 0,-1 2 1 0 0,-40-31 0 0 0,36 29 21 0 0,10 8 0 0 0,8 9 0 0 0,0 1 0 0 0,-39-20 0 0 0,-49-17 0 0 0,48 23 0 0 0,-46-19 0 0 0,58 22 0 0 0,18 6 0 0 0,13 2 0 0 0,1 2 0 0 0,0 1 0 0 0,0 0 0 0 0,-1 0 0 0 0,1 0 0 0 0,0 1 0 0 0,-1-1 0 0 0,1 1 0 0 0,-1-1 0 0 0,-2 0 0 0 0,-12-5 0 0 0,10 3-14 0 0,1 1 0 0 0,0-1 0 0 0,-1 1 1 0 0,-6-1-1 0 0,-17-7-57 0 0,24 8 53 0 0,0 0 1 0 0,0 0 0 0 0,0 1 0 0 0,-6-2-1 0 0,-4 0-59 0 0,5 2 60 0 0,8 1 17 0 0,1 0 0 0 0,0 0 0 0 0,0 0 0 0 0,-1 0 0 0 0,1-1 0 0 0,0 1 0 0 0,-1 0 0 0 0,1-1 0 0 0,0 1 0 0 0,0-1 1 0 0,-2 0-1 0 0,-37-18 0 0 0,20 10 0 0 0,13 7 31 0 0,1-2 0 0 0,-1 1 1 0 0,1-1-1 0 0,-1 0 0 0 0,-6-7 1 0 0,-14-4-179 0 0,25 14 145 0 0,0 0 0 0 0,0 0 0 0 0,0 0 0 0 0,0 0 0 0 0,0 0 0 0 0,0 0 0 0 0,0 1 0 0 0,-3-1 0 0 0,-10-4 3 0 0,-49-23-81 0 0,13 5 182 0 0,16 6-44 0 0,3-1-58 0 0,1 0 0 0 0,22 14-14 0 0,0 0 0 0 0,1-1-1 0 0,-11-7 1 0 0,-16-8 1 0 0,5 1 134 0 0,24 15-93 0 0,-1-1 0 0 0,0 1 0 0 0,1 1 1 0 0,-10-4-1 0 0,3 1-41 0 0,1 0 1 0 0,-21-14 0 0 0,19 11-17 0 0,-27-13 0 0 0,18 12 63 0 0,1-2-1 0 0,-30-21 1 0 0,0 1-6 0 0,44 26-9 0 0,0 1 0 0 0,-14-14-1 0 0,16 14-16 0 0,0 0-1 0 0,0 0 1 0 0,-1 0 0 0 0,-8-4-1 0 0,5 3 13 0 0,1 0-1 0 0,0 0 0 0 0,-11-10 1 0 0,-9-6-1 0 0,-62-49 136 0 0,53 40-98 0 0,25 21-42 0 0,-127-109-114 0 0,99 78 76 0 0,-16-15 5 0 0,-67-63-2 0 0,16 14 28 0 0,78 78 30 0 0,-11-11 64 0 0,-57-39 0 0 0,-7 0-219 0 0,57 41 86 0 0,19 12 36 0 0,-32-34 0 0 0,1 2 19 0 0,-36-36 126 0 0,67 64-144 0 0,16 17 0 0 0,-15-19 0 0 0,-2-3 0 0 0,-65-55 0 0 0,39 38 0 0 0,-72-50 0 0 0,74 59 0 0 0,28 23 0 0 0,19 14 0 0 0,0 0 0 0 0,1-1 0 0 0,-1 0 0 0 0,1 0 0 0 0,1-1 0 0 0,-1 0 0 0 0,-7-9 0 0 0,8 8 0 0 0,-1 0 0 0 0,0 1 0 0 0,-1 0 0 0 0,0 0 0 0 0,1 0 0 0 0,-10-4 0 0 0,-23-20 0 0 0,18 13 0 0 0,-15-15 0 0 0,28 24-1 0 0,-1 1 0 0 0,-15-11 0 0 0,-4-3 14 0 0,3-1 57 0 0,1 1-97 0 0,-39-26 0 0 0,30 24 375 0 0,21 14-263 0 0,0 1 0 0 0,-19-9 0 0 0,-9-8-461 0 0,8 5 163 0 0,16 11 206 0 0,2 1-12 0 0,0 1 0 0 0,-24-9 0 0 0,-48-20 19 0 0,-2-1 0 0 0,52 20 0 0 0,28 12 0 0 0,-1 1 0 0 0,-16-6 0 0 0,-7-1 5 0 0,-51-26 0 0 0,82 37-5 0 0,-78-32 54 0 0,48 19-54 0 0,22 10 0 0 0,1 0 0 0 0,0-1 0 0 0,-13-7 0 0 0,6 1-14 0 0,0 0 1 0 0,0 1 0 0 0,-34-14-1 0 0,43 21 13 0 0,0 0 0 0 0,0-1-1 0 0,1 0 1 0 0,-1-1 0 0 0,-7-5-1 0 0,-13-7 53 0 0,9 6-85 0 0,0 1 0 0 0,-25-22 1 0 0,8 7-58 0 0,25 18 84 0 0,-1 0 6 0 0,0-1 0 0 0,1 0 0 0 0,0 0 0 0 0,0-1 0 0 0,-14-16 0 0 0,21 21-7 0 0,-1 0 0 0 0,0 1 1 0 0,0-1-1 0 0,0 1 1 0 0,-6-4-1 0 0,-2-3-10 0 0,7 6 18 0 0,-1 0 0 0 0,1 0 0 0 0,-1 0 0 0 0,-6-3 0 0 0,-12-9 0 0 0,-13-8-64 0 0,33 21 57 0 0,0-1 1 0 0,0 1-1 0 0,0 1 0 0 0,-1-1 1 0 0,1 0-1 0 0,-1 1 1 0 0,1 0-1 0 0,-1-1 1 0 0,1 1-1 0 0,-6 0 1 0 0,4 0 6 0 0,1-1 0 0 0,0 1 0 0 0,0-1 0 0 0,-1 0 0 0 0,1 0 0 0 0,0 0 0 0 0,1-1 0 0 0,-6-3 0 0 0,4 3 0 0 0,1-1 0 0 0,-1 1 0 0 0,0 1 0 0 0,-10-5 0 0 0,12 6 0 0 0,1 1 0 0 0,-1-1 0 0 0,1 0 0 0 0,-1 0 0 0 0,1 0 0 0 0,-1 0 0 0 0,1-1 0 0 0,-3-1 0 0 0,-3-2 0 0 0,-38-19-39 0 0,16 7 3 0 0,18 10 13 0 0,10 4 2 0 0,0 0 12 0 0,-5-1-9 0 0,-20-15-124 0 0,19 16 119 0 0,0-2-6 0 0,-4-7 1 0 0,4 5 12 0 0,3 4-65 0 0,-5-7-2 0 0,1-2-81 0 0,7 10 110 0 0,-4-3 32 0 0,12-4-56 0 0,-5-1-50 0 0,-1 10 120 0 0,-1-1 0 0 0,1 1 0 0 0,0-1 0 0 0,0 1 0 0 0,0-1 0 0 0,0 0 0 0 0,0 1 0 0 0,0-1 0 0 0,0 1 0 0 0,0-1 0 0 0,1 1 0 0 0,-1-1 0 0 0,0 1 0 0 0,0-1 0 0 0,0 0 0 0 0,1 1 0 0 0,-1-1 0 0 0,0 1 0 0 0,1-1 0 0 0,8-3-50 0 0,2 0 34 0 0,5 2-41 0 0,-15 2 66 0 0,1 0-1 0 0,-1-1 0 0 0,1 1 1 0 0,0 0-1 0 0,-1 0 0 0 0,0-1 1 0 0,1 1-1 0 0,-1-1 0 0 0,1 0 1 0 0,-1 1-1 0 0,1-1 0 0 0,1-1 1 0 0,6-6 19 0 0,-4 9-115 0 0,-4 0 86 0 0,0-1-1 0 0,1 1 1 0 0,-1-1 0 0 0,1 1-1 0 0,-1-1 1 0 0,1 1 0 0 0,-1-1-1 0 0,1 0 1 0 0,-1 0 0 0 0,1 0-1 0 0,2 0 1 0 0,16 3-60 0 0,-18-2-11 0 0,-1-1 0 0 0,6 4 53 0 0,-3-2-16 0 0,5 2 22 0 0,-5-1-22 0 0,5 5 26 0 0,-8-8-4 0 0,3 1-4 0 0,16 21 14 0 0,2 5 11 0 0,-17-21-15 0 0,-1-1 1 0 0,-1 1 0 0 0,6 10-1 0 0,-3-4-23 0 0,18 21-106 0 0,-21-29 143 0 0,4 6-34 0 0,6 1 7 0 0,-5-3 28 0 0,-2-1 0 0 0,-3 3 0 0 0,-2-4-11 0 0,0-3-32 0 0,3 4 33 0 0,-3-3 10 0 0,3 6 0 0 0,-5-6 0 0 0,6 21 0 0 0,3-5 0 0 0,2 1 0 0 0,-7-17 0 0 0,-1-1 0 0 0,5 15 0 0 0,-7-14 0 0 0,0 1 0 0 0,10 10 0 0 0,-4-7 0 0 0,16 20 0 0 0,10 2 0 0 0,-29-26 0 0 0,-3-3 0 0 0,1 1 0 0 0,0-1 0 0 0,0 0 0 0 0,-1 0 0 0 0,1 0 0 0 0,0 0 0 0 0,0 0 0 0 0,0 0 0 0 0,1 0 0 0 0,-1 0 0 0 0,0 0 0 0 0,3 1 0 0 0,4 4 0 0 0,-4-3 0 0 0,-1 0 0 0 0,1 0 0 0 0,0 1 0 0 0,4 6 0 0 0,-5-6 0 0 0,14 16 0 0 0,-7-11 0 0 0,1 0 0 0 0,1-1 0 0 0,22 13 0 0 0,12 1 0 0 0,-35-14 0 0 0,-7-5 0 0 0,-1 0 0 0 0,1 0 0 0 0,1 0 0 0 0,-1 0 0 0 0,5 2 0 0 0,9 6-11 0 0,-12-7-2 0 0,0-1 1 0 0,1 1 0 0 0,8 3 0 0 0,7 7 0 0 0,-5-4 12 0 0,-14-5 0 0 0,1 2 0 0 0,18 7 0 0 0,51 37-64 0 0,-70-49 64 0 0,0 0 0 0 0,1 0 0 0 0,-1 0 0 0 0,1 0 0 0 0,-1 0 0 0 0,1-1 0 0 0,6 2 0 0 0,0 1 0 0 0,7 3 0 0 0,-14-6 0 0 0,0 0 0 0 0,0 0 0 0 0,0 0 0 0 0,-1 0 0 0 0,1 1 0 0 0,0 0 0 0 0,-1-1 0 0 0,1 1 0 0 0,-1 0 0 0 0,4 4 0 0 0,0 0 0 0 0,0 0 0 0 0,0-1 0 0 0,7 5 0 0 0,-6-5 0 0 0,-1 0 0 0 0,0 0 0 0 0,10 11 0 0 0,10 10 0 0 0,-18-19 0 0 0,-1 1 0 0 0,13 15 0 0 0,-19-21 0 0 0,1 1 0 0 0,0-1 0 0 0,0 1 0 0 0,0-1 0 0 0,0 1 0 0 0,1-1 0 0 0,-1 0 0 0 0,1 0 0 0 0,4 2 0 0 0,19 15 0 0 0,-6 0 0 0 0,-13-13 0 0 0,0 0 0 0 0,1 0 0 0 0,-1-1 0 0 0,1 1 0 0 0,12 5 0 0 0,-15-7 0 0 0,-3-2 0 0 0,0-1 0 0 0,0 1 0 0 0,0-1 0 0 0,1 1 0 0 0,-1-1 0 0 0,0 0 0 0 0,1 0 0 0 0,-1 0 0 0 0,4 1 0 0 0,58 23 0 0 0,-54-21 0 0 0,17 11 0 0 0,-22-14 0 0 0,-1 0-4 0 0,16 11 88 0 0,-10-6-72 0 0,12 8-6 0 0,-21-13-8 0 0,1-1 1 0 0,-1 1 0 0 0,0 0 0 0 0,1-1-1 0 0,-1 0 1 0 0,1 1 0 0 0,-1-1-1 0 0,1 0 1 0 0,-1 0 0 0 0,1 1 0 0 0,-1-1-1 0 0,1 0 1 0 0,2-1 0 0 0,0 3-63 0 0,-1 0 62 0 0,0 0 0 0 0,0 0 1 0 0,0 0-1 0 0,0 0 0 0 0,0-1 0 0 0,0 1 1 0 0,0-1-1 0 0,1 0 0 0 0,4 2 0 0 0,4 1 3 0 0,1 0-1 0 0,15 9 1 0 0,-24-10-1 0 0,0-1 0 0 0,19 4 0 0 0,-13-5 0 0 0,-6 0 0 0 0,0 0 0 0 0,0 0 0 0 0,0 1 0 0 0,0-1 0 0 0,0 1 0 0 0,-1 0 0 0 0,6 3 0 0 0,-6-3 0 0 0,7 1 0 0 0,4 1 0 0 0,3 3 0 0 0,18 10 0 0 0,-20-9 0 0 0,-4 1 0 0 0,20 18 0 0 0,-8-7 0 0 0,-14-12 0 0 0,33 53 0 0 0,7 4 0 0 0,-38-50 0 0 0,10 21 0 0 0,-7-14 0 0 0,-9-11 0 0 0,-3-4 8 0 0,0 0 10 0 0,1 0 0 0 0,-1-1 0 0 0,7 12 0 0 0,5 17-18 0 0,0-13 53 0 0,-10-17-43 0 0,-3-3-11 0 0,1 0-1 0 0,0 1 1 0 0,-1-1-1 0 0,0 0 1 0 0,0 0 0 0 0,0 1-1 0 0,0-1 1 0 0,0 0-1 0 0,1 3 1 0 0,0-1-58 0 0,5 2 55 0 0,7 6 58 0 0,-5-2-54 0 0,3 6-38 0 0,-11-16 37 0 0,1 1-1 0 0,-1-1 1 0 0,1 1 0 0 0,-1 0-1 0 0,0 0 1 0 0,0 0 0 0 0,1-1 0 0 0,-1 1-1 0 0,0 0 1 0 0,0 1 0 0 0,1 0-1 0 0,2 2 25 0 0,-3-2-20 0 0,0 0 0 0 0,1-1 0 0 0,0 1 0 0 0,-1-1 0 0 0,1 1 0 0 0,0-1 0 0 0,0 0 0 0 0,0 0 1 0 0,3 2-1 0 0,21 13-3 0 0,-6-3 0 0 0,-17-11 0 0 0,14 6 0 0 0,-9-2 0 0 0,-5-4 0 0 0,-1-1 0 0 0,0 1 0 0 0,0-1 0 0 0,0 0 0 0 0,1 0 0 0 0,-1 0 0 0 0,1 0 0 0 0,3 1 0 0 0,-2-2 0 0 0,0 1 0 0 0,16 9 0 0 0,-12-5 0 0 0,-4-3 0 0 0,-1 0 0 0 0,1 0 0 0 0,-1 1 0 0 0,0-1 0 0 0,1 1 0 0 0,2 4 0 0 0,-5-7 0 0 0,-1 1 0 0 0,1 0 0 0 0,0-1 0 0 0,0 1 0 0 0,0 0 0 0 0,0 0 0 0 0,0-1 0 0 0,0 1 0 0 0,1 0 0 0 0,-1-1 0 0 0,0 1 0 0 0,0-1 0 0 0,2 1 0 0 0,14 5 0 0 0,-4-1 0 0 0,-7-2 0 0 0,-1-1 0 0 0,1 0 0 0 0,0 0 0 0 0,8 1 0 0 0,-11-2 0 0 0,-1-1 0 0 0,0 1 0 0 0,0 0 0 0 0,0 0 0 0 0,-1 0 0 0 0,1 0 0 0 0,0 0 0 0 0,0 0 0 0 0,0 1 0 0 0,2 2 0 0 0,-2-3 0 0 0,9 6-11 0 0,-7-5 0 0 0,1-1 0 0 0,-1 1 0 0 0,0 0 0 0 0,5 4 0 0 0,18 7 13 0 0,24 4-2 0 0,-45-15 0 0 0,-1 0 0 0 0,1 1 0 0 0,-1 0 0 0 0,9 6 0 0 0,-5-3 0 0 0,0 0 0 0 0,0-1 0 0 0,1 0 0 0 0,18 7 0 0 0,-8-5 0 0 0,-2 1 0 0 0,-16-5 0 0 0,0 0 0 0 0,14 6 0 0 0,12 8 0 0 0,-18-11 2 0 0,0 0 0 0 0,1-1 0 0 0,-1 0 0 0 0,21 6 0 0 0,29 5 52 0 0,-31-4-54 0 0,11 8-104 0 0,-36-18 30 0 0,1 0 0 0 0,0 0 0 0 0,9 3 0 0 0,-10-4 55 0 0,-1 0 0 0 0,1 0 0 0 0,-1 0 0 0 0,1 1 0 0 0,-1-1 0 0 0,1 1 0 0 0,-1 0 0 0 0,6 4 0 0 0,-8-5 16 0 0,1 0-1 0 0,-1 0 1 0 0,1-1 0 0 0,-1 1-1 0 0,1 0 1 0 0,-1-1-1 0 0,1 1 1 0 0,-1-1 0 0 0,1 1-1 0 0,0-1 1 0 0,-1 0 0 0 0,3 0-1 0 0,7 2-5 0 0,8 6 9 0 0,-16-6 0 0 0,0 1 0 0 0,13 7 0 0 0,-13-8 0 0 0,-1 0 0 0 0,1 0 0 0 0,-1-1 0 0 0,1 1 0 0 0,0-1 0 0 0,3 2 0 0 0,0-1-35 0 0,0 1 1 0 0,-1 0-1 0 0,0 0 1 0 0,1 0-1 0 0,-1 0 1 0 0,5 5-1 0 0,6 4-47 0 0,63 44-154 0 0,13 5-36 0 0,-87-57 237 0 0,1 0 1 0 0,-1 1 0 0 0,10 9 0 0 0,20 18-133 0 0,-30-27 124 0 0,-1 0 0 0 0,1 0 1 0 0,-1 0-1 0 0,0 1 0 0 0,0 0 1 0 0,4 8-1 0 0,1 2-10 0 0,-1-3 2 0 0,10 20 0 0 0,-17-31-73 0 0,0 0 100 0 0,0 0 0 0 0,0 0 0 0 0,0 0 0 0 0,0 0 0 0 0,0 0 0 0 0,0 0 0 0 0,1 0 0 0 0,-1-1 0 0 0,1 1 0 0 0,1 1 0 0 0,3 3 7 0 0,-5-4 13 0 0,1 0 0 0 0,-1-1-1 0 0,0 1 1 0 0,0 0 0 0 0,1 0 0 0 0,-1 0-1 0 0,0 0 1 0 0,-1 0 0 0 0,2 4-1 0 0,1 0-5 0 0,3 2 10 0 0,-5-6 0 0 0,0 0 0 0 0,1-1 0 0 0,-1 1 0 0 0,0 0 0 0 0,0 0 0 0 0,0 0 0 0 0,0 0 0 0 0,-1 0 0 0 0,1 0 0 0 0,-1 0 0 0 0,1 0 0 0 0,-1 0 0 0 0,1 0 0 0 0,-1 5 0 0 0,0 1-85 0 0,1 0 0 0 0,4 14 0 0 0,0 4-140 0 0,-2-12 57 0 0,1 4 64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7:34.39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5727 26 920 0 0,'-15'-5'272'0'0,"13"6"-228"0"0,1-1-1 0 0,-1 1 1 0 0,0-1 0 0 0,1 1 0 0 0,-1 0-1 0 0,0 0 1 0 0,1 0 0 0 0,-1 0 0 0 0,1 0-1 0 0,-1 0 1 0 0,1 0 0 0 0,-2 2 0 0 0,-5 4 235 0 0,-6 6-91 0 0,9-7-150 0 0,-12 11 51 0 0,-3-6 324 0 0,19-11-390 0 0,-1 1 0 0 0,1-1 0 0 0,0 1-1 0 0,-1 0 1 0 0,1 0 0 0 0,-1-1 0 0 0,1 1-1 0 0,0 0 1 0 0,0 0 0 0 0,-3 3 0 0 0,4-4-17 0 0,0 1 1 0 0,-1-1 0 0 0,1 1 0 0 0,0 0-1 0 0,-1-1 1 0 0,1 1 0 0 0,0-1 0 0 0,-1 1-1 0 0,1-1 1 0 0,-1 1 0 0 0,1-1 0 0 0,-1 1-1 0 0,0-1 1 0 0,1 0 0 0 0,-1 1-1 0 0,1-1 1 0 0,-1 0 0 0 0,0 1 0 0 0,1-1-1 0 0,-1 0 1 0 0,0 0 0 0 0,1 1 0 0 0,-2-1-1 0 0,-4 2 27 0 0,-16 18 342 0 0,-3-4-105 0 0,20-13-221 0 0,0 0 1 0 0,0 0-1 0 0,0 0 0 0 0,-6 6 0 0 0,9-7-32 0 0,0 0 1 0 0,0-1-1 0 0,-1 1 1 0 0,1-1-1 0 0,-1 0 0 0 0,1 0 1 0 0,-1 0-1 0 0,0 0 1 0 0,-4 1-1 0 0,-9 3 161 0 0,-15 6-39 0 0,9-5-77 0 0,19-5-33 0 0,0-1 1 0 0,0 1-1 0 0,-1 0 0 0 0,1 0 1 0 0,-6 3-1 0 0,-21 7 233 0 0,2-2-62 0 0,11-1-92 0 0,-31 18 1 0 0,17-11-88 0 0,25-13-12 0 0,0 0 0 0 0,0 1 0 0 0,0 0 0 0 0,1 0 0 0 0,-10 8-1 0 0,7-5 20 0 0,0 0-1 0 0,-14 8 0 0 0,-6 4 81 0 0,23-15-79 0 0,0 0 0 0 0,0 0 0 0 0,-10 4 0 0 0,-13 6 59 0 0,1 2-48 0 0,-37 16 0 0 0,14-8 116 0 0,30-11-102 0 0,16-9-41 0 0,-1 0-1 0 0,0 0 1 0 0,0 0 0 0 0,-7 2-1 0 0,-3 1 12 0 0,0 0-1 0 0,-22 13 1 0 0,23-10 2 0 0,-1-2 0 0 0,-25 10 0 0 0,8-6 108 0 0,23-7-104 0 0,0 0 0 0 0,0-1-1 0 0,0-1 1 0 0,0 1-1 0 0,-1-1 1 0 0,-12 0 0 0 0,14-1-30 0 0,1 0 0 0 0,0 0 0 0 0,0 0 0 0 0,-9 4 0 0 0,9-3 0 0 0,-1 0 0 0 0,1-1 0 0 0,0 0 0 0 0,-10 1 0 0 0,-22-2 128 0 0,38 0-64 0 0,-1 0-51 0 0,0 0 1 0 0,0 0 0 0 0,1 0-1 0 0,-1 0 1 0 0,0 0-1 0 0,0 0 1 0 0,1 0 0 0 0,-4 2-1 0 0,-5-1 3 0 0,3-1 11 0 0,-3 0-8 0 0,0 0-1 0 0,0 1 1 0 0,0 0-1 0 0,0 0 0 0 0,-10 3 1 0 0,-6-1 84 0 0,22-3-91 0 0,0 0 0 0 0,0 1 0 0 0,1-1 0 0 0,-1 1 1 0 0,-5 1-1 0 0,5-1 4 0 0,-1 0 0 0 0,1 0 0 0 0,-1 0 0 0 0,-8-1 0 0 0,-11 3 28 0 0,-9 6-2 0 0,-1 1 1 0 0,-41 19 0 0 0,55-19-6 0 0,0-2 0 0 0,-31 8 1 0 0,18-2 16 0 0,2-1-28 0 0,-2-1 51 0 0,-45 22-1 0 0,-6 2 27 0 0,72-30-103 0 0,0-1 0 0 0,-16 12 0 0 0,15-9 0 0 0,-22 10 0 0 0,-7 4 0 0 0,30-15 0 0 0,-1 0 0 0 0,-21 8 0 0 0,22-10 0 0 0,-22 11 0 0 0,23-10 0 0 0,0 0 0 0 0,-15 5 0 0 0,12-6 0 0 0,-23 11 0 0 0,-9 4 0 0 0,-45 15 53 0 0,-4-5-42 0 0,86-27 1 0 0,2 0-1 0 0,-1 0 1 0 0,-9 6 0 0 0,10-5 2 0 0,1-1 0 0 0,-1 0 0 0 0,0 0 0 0 0,-11 2 0 0 0,13-3-11 0 0,-1-1 0 0 0,1 1 0 0 0,-11 5 0 0 0,-11 4-4 0 0,18-9 1 0 0,0 1 0 0 0,0 0 0 0 0,0 0 0 0 0,-10 6 0 0 0,18-9 0 0 0,-3 2 0 0 0,-1 0 0 0 0,0-1 0 0 0,-10 3 0 0 0,11-3 0 0 0,0-1 0 0 0,0 2 0 0 0,0-1 0 0 0,-1 0 0 0 0,-4 4 0 0 0,7-4 0 0 0,-6 3 0 0 0,-1 1 0 0 0,1-1 0 0 0,-19 5 0 0 0,21-7 0 0 0,0 1 0 0 0,0-1 0 0 0,1 1 0 0 0,-10 6 0 0 0,8-5 0 0 0,1 0 0 0 0,-1-1 0 0 0,-9 4 0 0 0,-232 86 128 0 0,216-76-128 0 0,24-13 0 0 0,0 1 0 0 0,-14 5 0 0 0,10-6 0 0 0,0 0 0 0 0,1 1 0 0 0,-1 1 0 0 0,-11 7 0 0 0,-39 19 28 0 0,28-16-3 0 0,-87 42 34 0 0,25-15-126 0 0,47-21 54 0 0,-43 23 13 0 0,-144 42 48 0 0,217-80-48 0 0,-31 14 0 0 0,41-17 0 0 0,0 0 0 0 0,0-1 0 0 0,-14 3 0 0 0,-4 2 0 0 0,22-7 7 0 0,0 0 1 0 0,0 0-1 0 0,0 0 1 0 0,-6 0-1 0 0,-17 3 28 0 0,21-2-43 0 0,1-1 1 0 0,-1 0-1 0 0,-10 1 1 0 0,11-2 0 0 0,-1 1 0 0 0,1-1 0 0 0,0 1 1 0 0,-10 3-1 0 0,4 0 7 0 0,-22 3 0 0 0,24-5 0 0 0,0 0 0 0 0,-18 6 0 0 0,23-6 6 0 0,0 0 0 0 0,0-1 0 0 0,0 0 0 0 0,0 0 0 0 0,-10 0 0 0 0,8-1 1 0 0,1 1 0 0 0,-1 0 0 0 0,-7 2 0 0 0,-62 9 46 0 0,69-10-41 0 0,1-1 0 0 0,-1-1 0 0 0,1 1 0 0 0,-13-2 0 0 0,-10 1 11 0 0,9 2-21 0 0,0-1 1 0 0,-1-2 0 0 0,-28-3-1 0 0,19 4 55 0 0,25 1-59 0 0,1-1-1 0 0,-1 1 1 0 0,0-1-1 0 0,1-1 0 0 0,-1 1 1 0 0,-4-2-1 0 0,7 2-3 0 0,-1-1 1 0 0,1 1-1 0 0,-1 0 1 0 0,1 0-1 0 0,0 0 0 0 0,-1 0 1 0 0,1 0-1 0 0,-4 1 0 0 0,-17-1-16 0 0,17-1 21 0 0,0 1 0 0 0,1 0 1 0 0,-12 2-1 0 0,12-1 3 0 0,0 0 0 0 0,-1-1-1 0 0,1 0 1 0 0,0 0-1 0 0,0 0 1 0 0,0 0 0 0 0,-9-3-1 0 0,12 3 4 0 0,0-1-1 0 0,0 1 0 0 0,0 0 0 0 0,0 0 0 0 0,0 0 0 0 0,0 0 0 0 0,0 0 0 0 0,-3 0 1 0 0,-16 1 11 0 0,16-2-16 0 0,1 1 0 0 0,-1-1 0 0 0,1 1 0 0 0,-1 0 0 0 0,1 0 0 0 0,-1 1 0 0 0,1 0 0 0 0,-9 2 0 0 0,10-3 4 0 0,1 0 0 0 0,-1 1 0 0 0,1-1 1 0 0,-1 0-1 0 0,0-1 0 0 0,1 1 0 0 0,-1 0 1 0 0,0-1-1 0 0,1 1 0 0 0,-6-3 0 0 0,-8-1 14 0 0,-1 2-18 0 0,12 1 0 0 0,1 0 0 0 0,-1 0 0 0 0,1 1 0 0 0,-1 0 0 0 0,0 0 0 0 0,1 0 0 0 0,-6 1 0 0 0,8 0 0 0 0,0-1 0 0 0,-1 0 0 0 0,1 0 0 0 0,0 0 0 0 0,0-1 0 0 0,0 1 0 0 0,-3-1 0 0 0,3 0 0 0 0,0 1 0 0 0,0-1 0 0 0,0 1 0 0 0,0 0 0 0 0,0 0 0 0 0,0 0 0 0 0,0 0 0 0 0,0 0 0 0 0,-3 1 0 0 0,-2 1-2 0 0,-1-1-1 0 0,0 1 1 0 0,0-1 0 0 0,-9 0 0 0 0,-23 4-40 0 0,16-1 31 0 0,21-4 16 0 0,0 1 1 0 0,-1 0 0 0 0,1 0-1 0 0,0 0 1 0 0,0 1 0 0 0,-4 1-1 0 0,-13 6 80 0 0,2-6 2 0 0,12-2-62 0 0,0 0 0 0 0,0 1 0 0 0,0-1 0 0 0,-7 4 0 0 0,-10 4-25 0 0,16-7 0 0 0,0 1 0 0 0,0 0 0 0 0,-8 4 0 0 0,-35 17 0 0 0,47-22 0 0 0,0-1 0 0 0,0 0 0 0 0,-1 0 0 0 0,1 0 0 0 0,-1 0 0 0 0,1 0 0 0 0,-1-1 0 0 0,0 0 0 0 0,-5 0 0 0 0,-11 2 0 0 0,17-2 0 0 0,-4 1 0 0 0,1 0 0 0 0,-1-1 0 0 0,0 0 0 0 0,1 0 0 0 0,-1 0 0 0 0,1-1 0 0 0,-8-1 0 0 0,7-2-3 0 0,6 4 4 0 0,0-1 0 0 0,0 1 0 0 0,0-1 0 0 0,0 1 0 0 0,0-1 0 0 0,0 1 0 0 0,-1-1 1 0 0,1 1-1 0 0,0 0 0 0 0,0 0 0 0 0,0 0 0 0 0,-1-1 0 0 0,1 1 0 0 0,0 0 0 0 0,-2 1 0 0 0,-48-10 217 0 0,35 9-142 0 0,9-1-86 0 0,0 1 1 0 0,1 0 0 0 0,-11 1-1 0 0,13-2 176 0 0,4 1-153 0 0,0 0-1 0 0,0 0 1 0 0,0 0 0 0 0,-1 0 0 0 0,1-1 0 0 0,0 1-1 0 0,0 0 1 0 0,0 0 0 0 0,-1 0 0 0 0,1 0 0 0 0,0 0-1 0 0,0 0 1 0 0,-1 0 0 0 0,1 0 0 0 0,0 0 0 0 0,0 0-1 0 0,0 0 1 0 0,-1 0 0 0 0,1 0 0 0 0,0 0 0 0 0,0 0-1 0 0,-1 0 1 0 0,1 0 0 0 0,0 0 0 0 0,0 0 0 0 0,-1 0 0 0 0,1 0-1 0 0,0 0 1 0 0,0 0 0 0 0,0 1 0 0 0,-1-1 0 0 0,1 0-1 0 0,0 2-7 0 0,-7 13-156 0 0,7-12 225 0 0,4 6-15 0 0,-1-1-66 0 0,-2-7-73 0 0,-1 1 20 0 0,4 3 63 0 0,-3-3-4 0 0,1 0 0 0 0,-1 0 0 0 0,1 0 0 0 0,0-1 0 0 0,-1 1 1 0 0,1-1-1 0 0,0 1 0 0 0,0-1 0 0 0,0 0 0 0 0,0 0 0 0 0,0 1 0 0 0,1-2 0 0 0,-1 1 0 0 0,4 1 0 0 0,13 6-6 0 0,-2 1 7 0 0,5-2 0 0 0,-20-7 0 0 0,14 5 15 0 0,1-1 0 0 0,-1-1-1 0 0,1-1 1 0 0,28 0 0 0 0,-32-1 31 0 0,26 6 0 0 0,-31-6 26 0 0,2 0 14 0 0,9 1-90 0 0,-17-2 4 0 0,17 2 0 0 0,4 4 0 0 0,-22-6 0 0 0,0 0 0 0 0,0 0 0 0 0,0 1 0 0 0,0-1 0 0 0,-1 0 0 0 0,1 0 0 0 0,0 0 0 0 0,0 0 0 0 0,0 0 0 0 0,0 0 0 0 0,0-1 0 0 0,-1 1 0 0 0,1 0 0 0 0,1-1 0 0 0,18-3 0 0 0,29 2 192 0 0,-38 2-132 0 0,19-1-24 0 0,-18-1-38 0 0,-1 0 1 0 0,1 0-1 0 0,-1-2 1 0 0,0 1-1 0 0,0-1 1 0 0,13-7-1 0 0,1 0-31 0 0,24-16 0 0 0,8-4 22 0 0,-51 27 11 0 0,1 0 0 0 0,-1 0 0 0 0,10-9 0 0 0,3-2 0 0 0,-1 2 12 0 0,-10 7 1 0 0,0 0 0 0 0,1 1 0 0 0,12-6 0 0 0,-5 4-13 0 0,105-38 0 0 0,-118 44 3 0 0,0 0 1 0 0,0 0 0 0 0,-1-1-1 0 0,1 1 1 0 0,4-4 0 0 0,9-4 27 0 0,138-57 44 0 0,-116 49-75 0 0,7-2 0 0 0,-9 4 107 0 0,9-2 90 0 0,-35 14-189 0 0,0-1 0 0 0,16-7 0 0 0,-19 7-14 0 0,1 0 0 0 0,0 1 0 0 0,14-4 0 0 0,5-2 6 0 0,-22 7 0 0 0,0 0 0 0 0,0 1 0 0 0,0 0 0 0 0,9-2 0 0 0,3 0 0 0 0,1 0 0 0 0,-1-2 0 0 0,0 0 0 0 0,17-7 0 0 0,-28 10 0 0 0,-1 0 0 0 0,-1 1 0 0 0,1 0 0 0 0,0 0 0 0 0,8 0 0 0 0,-10 1 0 0 0,1 0 0 0 0,-1-1 0 0 0,0 1 0 0 0,1-1 0 0 0,-1 0 0 0 0,0 0 0 0 0,0 0 0 0 0,1 0 0 0 0,-1 0 0 0 0,4-3 0 0 0,-5 3 0 0 0,0 0 0 0 0,1 0 0 0 0,-1 0 0 0 0,0 0 0 0 0,1 1 0 0 0,-1-1 0 0 0,1 1 0 0 0,-1 0 0 0 0,1-1 0 0 0,4 2 0 0 0,12-3 0 0 0,2-4 0 0 0,-14 4 0 0 0,1 0 0 0 0,-1 1 0 0 0,10-2 0 0 0,-2 2 1 0 0,3 0 1 0 0,-1 0 0 0 0,1-2 0 0 0,0 0-1 0 0,19-7 1 0 0,-32 9-4 0 0,0 0 0 0 0,0 0 0 0 0,0 0 0 0 0,1 1-1 0 0,9-1 1 0 0,20-1 5 0 0,-19-1-16 0 0,1 1 0 0 0,-1 1 1 0 0,22 1-1 0 0,22-2-16 0 0,-19 3 29 0 0,-2 0 0 0 0,37-3 0 0 0,19-3 0 0 0,-90 5 0 0 0,0 0 0 0 0,0 0 0 0 0,10 2 0 0 0,-9-1 0 0 0,-1-1 0 0 0,1 1 0 0 0,9-1 0 0 0,76-4 0 0 0,-61 4 0 0 0,-1-1 0 0 0,30-6 0 0 0,-23 2 0 0 0,20-5 0 0 0,62-16 0 0 0,-50 11 0 0 0,-6 2 0 0 0,-18 4 0 0 0,83-17 0 0 0,-4-4 130 0 0,-40 9-116 0 0,-31 8-14 0 0,57-22 0 0 0,-6 0 0 0 0,-20 6 0 0 0,-77 27 0 0 0,0-1 0 0 0,-1 0 0 0 0,1 0 0 0 0,7-7 0 0 0,19-9 0 0 0,147-56 0 0 0,-89 40 66 0 0,26-10 38 0 0,-67 23-52 0 0,-35 14-51 0 0,1 1-1 0 0,16-4 1 0 0,-3 2-1 0 0,26-7 14 0 0,-45 13 11 0 0,0 0 0 0 0,-1 0 0 0 0,1-1 0 0 0,14-9 0 0 0,-12 7 8 0 0,0 1-1 0 0,14-6 1 0 0,165-57-22 0 0,-141 51-13 0 0,-33 12 21 0 0,0 0-1 0 0,27-14 0 0 0,85-45-6 0 0,-75 40-13 0 0,34-24 75 0 0,-68 39-8 0 0,1-1-1 0 0,-2 0 0 0 0,35-26 1 0 0,-47 32-67 0 0,0 0 0 0 0,0 1 1 0 0,11-5-1 0 0,10-6 14 0 0,55-31 169 0 0,-61 30-120 0 0,-15 11-46 0 0,-1 0 1 0 0,1 0-1 0 0,11-5 1 0 0,-5 3-17 0 0,0 0 0 0 0,-1 0 0 0 0,1-1 0 0 0,-2-1 0 0 0,1 0 0 0 0,-1-1 0 0 0,14-13 0 0 0,11-9 0 0 0,-12 13 0 0 0,1 0 0 0 0,-18 13 0 0 0,0 1 0 0 0,0-1 0 0 0,-1 0 0 0 0,6-6 0 0 0,32-33 0 0 0,-36 39-15 0 0,-1 0 0 0 0,1 0 0 0 0,7-4 0 0 0,-10 7 4 0 0,1-1 1 0 0,-1 0-1 0 0,0 0 0 0 0,0 0 1 0 0,0 0-1 0 0,0-1 1 0 0,0 1-1 0 0,-1-1 1 0 0,1 0-1 0 0,3-6 1 0 0,-6 7 10 0 0,0 2 0 0 0,10-8 0 0 0,-7 3 14 0 0,-4 6-10 0 0,1 0-1 0 0,-1 0 1 0 0,0-1-1 0 0,0 1 1 0 0,0 0-1 0 0,0 0 1 0 0,0 0-1 0 0,1-1 1 0 0,-1 1-1 0 0,0 0 1 0 0,0 0-1 0 0,0 0 1 0 0,0-1-1 0 0,0 1 1 0 0,0 0-1 0 0,0 0 1 0 0,0 0-1 0 0,0-1 1 0 0,0 1-1 0 0,0 0 1 0 0,0 0-1 0 0,0 0 1 0 0,0-1-1 0 0,0 1 1 0 0,0 0-1 0 0,0 0 1 0 0,0 0-1 0 0,0-1 1 0 0,0 1-1 0 0,0 0 1 0 0,-1-1-1 0 0,1 1-1 0 0,0-1 0 0 0,0 1 0 0 0,0-1 0 0 0,0 1 0 0 0,0-1-1 0 0,0 1 1 0 0,0-1 0 0 0,0 1 0 0 0,0-1 0 0 0,0 1 0 0 0,0-1 0 0 0,0 1-1 0 0,0-1 1 0 0,0 1 0 0 0,0-1 0 0 0,0 1 0 0 0,1-1 0 0 0,-1 1 0 0 0,0 0-1 0 0,0-1 1 0 0,1 1 0 0 0,-1-1 0 0 0,0 1 0 0 0,1-1 0 0 0,-1 1 0 0 0,0 0-1 0 0,1-1 1 0 0,0-2 41 0 0,-2-4-32 0 0,-3 0-11 0 0,3 6 0 0 0,0 0 0 0 0,-1 0 0 0 0,1 0 0 0 0,0 0 0 0 0,0 0 0 0 0,0 1 0 0 0,-1-1 0 0 0,1 0 0 0 0,0 1 0 0 0,-1-1 0 0 0,1 0 0 0 0,-1 1 0 0 0,-1-1 0 0 0,-3-1 0 0 0,5 1 0 0 0,0 1 0 0 0,1-1-1 0 0,-1 1 1 0 0,0-1 0 0 0,1 1 0 0 0,-1-1 0 0 0,0 1 0 0 0,0 0 0 0 0,0-1 0 0 0,0 1 0 0 0,1 0 0 0 0,-1 0 0 0 0,0 0 0 0 0,0 0 0 0 0,0-1 0 0 0,0 1 0 0 0,0 0 0 0 0,-1 1 0 0 0,0-1 1 0 0,0 0 0 0 0,0 0 1 0 0,0 0-1 0 0,0 0 0 0 0,0-1 0 0 0,0 1 1 0 0,0 0-1 0 0,-3-2 0 0 0,-4-1 40 0 0,4 2-36 0 0,0-1-1 0 0,0 1 1 0 0,-1 0 0 0 0,-8 0-1 0 0,1 0 44 0 0,11 1-47 0 0,-1 0-1 0 0,0 0 1 0 0,0 0 0 0 0,1 0 0 0 0,-1 0 0 0 0,-5 2 0 0 0,6-2-1 0 0,1 0 0 0 0,-1 1 0 0 0,0-1 0 0 0,1 0 0 0 0,-1 0 0 0 0,0 0 0 0 0,0 0 0 0 0,-2-1 0 0 0,3 1 0 0 0,-1-1 0 0 0,0 1 0 0 0,1 0 0 0 0,-1 0 0 0 0,0 0 0 0 0,1 0 0 0 0,-1 0 0 0 0,0 0 0 0 0,-2 1 0 0 0,-1 1 0 0 0,-1-1 0 0 0,0 0 0 0 0,-12 0 0 0 0,13 0 0 0 0,-1-1 0 0 0,1 1 0 0 0,0-1 0 0 0,-1 2 0 0 0,-5 1 0 0 0,6-2 0 0 0,0 0 0 0 0,0 0 0 0 0,-10 1 0 0 0,-13 2 0 0 0,11 2 32 0 0,-30 4 0 0 0,-18 10 46 0 0,46-14-48 0 0,-30 13 0 0 0,14-4-16 0 0,-29 18 50 0 0,55-29-77 0 0,0 1 1 0 0,1 0 0 0 0,-17 11 0 0 0,18-11-3 0 0,0 0 1 0 0,-1 0-1 0 0,0-1 1 0 0,0 0-1 0 0,-9 3 1 0 0,-11 8-50 0 0,20-14 64 0 0,16-2 0 0 0,103-18 0 0 0,-97 18 1 0 0,-8 1-10 0 0,-1 0-1 0 0,1-1 1 0 0,-1 0 0 0 0,0 0 0 0 0,8-2 0 0 0,101-22-49 0 0,-32 8-22 0 0,-9 5 80 0 0,-44 9 0 0 0,-22 3 0 0 0,-1-1 0 0 0,0 0 0 0 0,10-2 0 0 0,-13 2-8 0 0,0 1 1 0 0,0-1 0 0 0,1 1-1 0 0,-1 0 1 0 0,6 0 0 0 0,-6 0-5 0 0,0 0-1 0 0,1 0 1 0 0,-1 0 0 0 0,0 0 0 0 0,5-2-1 0 0,38-6-8 0 0,0 1-32 0 0,-35 8 53 0 0,-10 0 0 0 0,1-1 0 0 0,-1 0 0 0 0,0 0 0 0 0,1 0 0 0 0,-1 0 0 0 0,1 0 0 0 0,-1 0 0 0 0,0 0 0 0 0,1 0 0 0 0,-1-1 0 0 0,0 1 0 0 0,1 0 0 0 0,-1-1 0 0 0,2 0 0 0 0,40-10 0 0 0,-41 10 0 0 0,0 1 0 0 0,0-1 0 0 0,0 1 0 0 0,0 0 0 0 0,0 0 0 0 0,1-1 0 0 0,-1 1 0 0 0,0 1 0 0 0,2-1 0 0 0,-2 0 0 0 0,0 0 0 0 0,-1 1 0 0 0,1-1 0 0 0,0 0 0 0 0,0-1 0 0 0,-1 1 0 0 0,1 0 0 0 0,0 0 0 0 0,-1-1 0 0 0,1 1 0 0 0,3-2 0 0 0,-3 0 0 0 0,1 0 0 0 0,13 1 0 0 0,-14 1 2 0 0,1 0 0 0 0,-1 0 0 0 0,1 0 0 0 0,-1 0 0 0 0,1-1 0 0 0,-1 1 1 0 0,5-3-1 0 0,16-4-9 0 0,-22 7 7 0 0,0-1-1 0 0,0 1 0 0 0,0 0 0 0 0,0-1 0 0 0,0 1 1 0 0,0 0-1 0 0,0 0 0 0 0,0 0 0 0 0,0 0 0 0 0,0 0 1 0 0,1 0-1 0 0,-1 0 0 0 0,0 0 0 0 0,0 0 1 0 0,1 1-1 0 0,2 0 3 0 0,-3-1-2 0 0,2 0 0 0 0,0 0 0 0 0,-1-1 0 0 0,1 1 0 0 0,0 0 0 0 0,-1-1 0 0 0,1 1 0 0 0,-1-1 0 0 0,1 0 0 0 0,-1 0 0 0 0,4-1 0 0 0,2-1 0 0 0,84-39 0 0 0,-89 41 0 0 0,16-15 53 0 0,-9 10-61 0 0,16-12-37 0 0,-11 8 42 0 0,-12 9 5 0 0,0 1 12 0 0,-1-1 50 0 0,-1 0-8 0 0,2-5-28 0 0,-2 5 55 0 0,1-1 33 0 0,-2 2-109 0 0,0-1 0 0 0,0 1 0 0 0,0 0 0 0 0,1 0 0 0 0,-1 0 1 0 0,0 0-1 0 0,0 0 0 0 0,0-1 0 0 0,0 1 0 0 0,0 0 0 0 0,1 0 0 0 0,-1 0 0 0 0,0-1 0 0 0,0 1 1 0 0,0 0-1 0 0,0 0 0 0 0,0 0 0 0 0,0-1 0 0 0,0 1 0 0 0,0 0 0 0 0,0 0 0 0 0,0 0 0 0 0,0-1 1 0 0,0 1-1 0 0,0 0 0 0 0,0 0 0 0 0,0 0 0 0 0,0-1 0 0 0,0 1 0 0 0,0 0 0 0 0,0 0 1 0 0,0-1-1 0 0,0 1 0 0 0,0 0 0 0 0,0 0 0 0 0,0 0 0 0 0,-1-1 0 0 0,1 1 0 0 0,0 0 0 0 0,0 0 1 0 0,0 0-1 0 0,0 0 0 0 0,0 0 0 0 0,-1-1 0 0 0,1 1 0 0 0,0 0 0 0 0,0 0 0 0 0,0 0 0 0 0,-1 0 1 0 0,0-1 50 0 0,0 0-3 0 0,-3-3 189 0 0,5 6-185 0 0,8 21-47 0 0,-5-6-12 0 0,-6-12 0 0 0,0-2 0 0 0,-2 11 0 0 0,4-12 0 0 0,0-1 0 0 0,-1 1 0 0 0,1-1 0 0 0,0 1 0 0 0,-1-1 0 0 0,0 1 0 0 0,1-1 0 0 0,-1 0 0 0 0,0 1 0 0 0,1-1 0 0 0,-1 0 0 0 0,0 0 0 0 0,0 1 0 0 0,0-1 0 0 0,0 0 0 0 0,0 0 0 0 0,0 0 0 0 0,-2 1 0 0 0,-1 1 0 0 0,-27 25 0 0 0,30-27 0 0 0,-1 0 0 0 0,1 1 0 0 0,0-1 0 0 0,-1 0 0 0 0,1 0 0 0 0,0 1 0 0 0,0-1 0 0 0,0 0 0 0 0,0 1 0 0 0,0-1 0 0 0,-1 4 0 0 0,1-4 0 0 0,1 0 0 0 0,-1 0 0 0 0,1 0 0 0 0,-1 0 0 0 0,0 0 0 0 0,0-1 0 0 0,0 1 0 0 0,1 0 0 0 0,-1 0 0 0 0,0 0 0 0 0,0-1 0 0 0,0 1 0 0 0,0-1 0 0 0,0 1 0 0 0,0 0 0 0 0,0-1 0 0 0,0 0 0 0 0,-1 1 0 0 0,-1-1 0 0 0,-20 10 3 0 0,22-10-4 0 0,0 0 0 0 0,0 1 0 0 0,1-1 0 0 0,-1 0 0 0 0,0 1 1 0 0,0-1-1 0 0,1 1 0 0 0,-1-1 0 0 0,0 0 0 0 0,0 1 0 0 0,1-1 0 0 0,-1 1 1 0 0,1 0-1 0 0,-1-1 0 0 0,1 1 0 0 0,-1 0 0 0 0,1-1 0 0 0,-1 1 1 0 0,1 0-1 0 0,-1-1 0 0 0,0 3 0 0 0,1-3 1 0 0,-1 1-75 0 0,1 1 16 0 0,-2 0 65 0 0,0 0 0 0 0,0 0 0 0 0,0 0 0 0 0,0 0 0 0 0,0 0 0 0 0,0 0 0 0 0,0 0 0 0 0,-1-1 0 0 0,1 1 0 0 0,0-1 0 0 0,-1 0 0 0 0,-4 2 0 0 0,2 0 8 0 0,-1-1 1 0 0,1 1-1 0 0,-1 1 0 0 0,-8 6 1 0 0,13-9-15 0 0,1-1 0 0 0,-1 1 0 0 0,0-1 0 0 0,1 0 0 0 0,-1 1 0 0 0,0-1 0 0 0,1 0 0 0 0,-1 0 0 0 0,0 1 0 0 0,0-1 0 0 0,1 0 0 0 0,-1 0 0 0 0,0 0 0 0 0,0 0 0 0 0,-1 0 0 0 0,2 0 0 0 0,-1 0 0 0 0,0 0 0 0 0,1 0 0 0 0,-1 0 0 0 0,0 0 0 0 0,1 0 0 0 0,-1 0 0 0 0,0 1 0 0 0,1-1 0 0 0,-1 0 0 0 0,1 0 0 0 0,-1 0 0 0 0,0 1 0 0 0,1-1 0 0 0,-1 0 0 0 0,1 1 0 0 0,-1-1 0 0 0,1 1 0 0 0,-1-1 0 0 0,1 1 0 0 0,-1-1 0 0 0,0 1 0 0 0,-4 5 0 0 0,0-1 0 0 0,-1 0 0 0 0,1 0 0 0 0,-1 0 0 0 0,-1-1 0 0 0,1 1 0 0 0,-12 4 0 0 0,16-8 0 0 0,0 1 0 0 0,-1-1 0 0 0,1 1 0 0 0,0 0 0 0 0,0 0 0 0 0,-3 3 0 0 0,3-2 0 0 0,0-1 0 0 0,0 0 0 0 0,0 0 0 0 0,0 0 0 0 0,-1-1 0 0 0,1 1 0 0 0,-3 1 0 0 0,-36 26 0 0 0,24-14 0 0 0,14-12 0 0 0,1-1 0 0 0,-1 1 0 0 0,1-1 0 0 0,-1 0 0 0 0,-6 4 0 0 0,4-3 0 0 0,-1 1 0 0 0,1-1 0 0 0,-7 7 0 0 0,-4 2 0 0 0,-35 19 0 0 0,38-20 0 0 0,12-8 0 0 0,-1 0 0 0 0,-3 1-14 0 0,-1 1 0 0 0,0-1 0 0 0,0 0 0 0 0,0-1 0 0 0,-9 4 0 0 0,11-6-11 0 0,-11 7-57 0 0,13-6 88 0 0,1-2 5 0 0,0 1 0 0 0,0 0 0 0 0,0 0 0 0 0,0-1 0 0 0,0 1 0 0 0,0-1 0 0 0,-1 1 0 0 0,1-1 0 0 0,0 0 0 0 0,-3 1 0 0 0,4-1-8 0 0,-1 1 1 0 0,0-1 0 0 0,1 0 0 0 0,-1 1 0 0 0,0-1 0 0 0,1 1-1 0 0,-1-1 1 0 0,0 1 0 0 0,1-1 0 0 0,-1 1 0 0 0,1-1 0 0 0,-1 1-1 0 0,1 0 1 0 0,-1-1 0 0 0,0 2 0 0 0,0 0-1 0 0,-7 2-3 0 0,-11 3 0 0 0,-17 12 12 0 0,18-7 28 0 0,16-11-68 0 0,-1 1 0 0 0,0-1 0 0 0,1 0 0 0 0,-1 0 0 0 0,1 0 0 0 0,-5 0 0 0 0,-1 3-39 0 0,1-1 147 0 0,-12 2 8 0 0,-8 7-75 0 0,18-7-14 0 0,0-1 1 0 0,-1 0-1 0 0,-13 4 1 0 0,18-7 0 0 0,-16 9 0 0 0,2-3 0 0 0,16-6 0 0 0,0 0 0 0 0,0 0 0 0 0,0 0 0 0 0,1 0 0 0 0,-1 1 0 0 0,0-1 0 0 0,-4 4 0 0 0,4-3 0 0 0,-1 1 0 0 0,0-1 0 0 0,1 0 0 0 0,-1-1 0 0 0,-5 3 0 0 0,-8 2 0 0 0,15-4 0 0 0,-1-1 0 0 0,0 0 0 0 0,0 0 0 0 0,-1 0 0 0 0,-4 0 0 0 0,-9 4 0 0 0,3 1 0 0 0,0 0 0 0 0,-25 5 0 0 0,-15 7 0 0 0,39-13 0 0 0,-30 6 0 0 0,25-6 0 0 0,11-3 0 0 0,1 0 0 0 0,-1 1 0 0 0,1 0 0 0 0,-9 5 0 0 0,11-5 0 0 0,-1-1 0 0 0,1 1 0 0 0,-9 0 0 0 0,-10 4 0 0 0,-57 16 0 0 0,72-19 0 0 0,-1-2 0 0 0,-12 3 0 0 0,14-4 0 0 0,1 1 0 0 0,0 0 0 0 0,0 0 0 0 0,-16 7 0 0 0,19-7 0 0 0,0 0 0 0 0,-1-1 0 0 0,1 1 0 0 0,-7 0 0 0 0,-13 4 0 0 0,-2 3 0 0 0,-41 6 0 0 0,26-6 0 0 0,-67 6 0 0 0,40-2 248 0 0,43-6-196 0 0,22-5-48 0 0,0 0 0 0 0,-1-1 0 0 0,1 0 0 0 0,-7 1 0 0 0,-78 12-4 0 0,62-5 0 0 0,24-7 0 0 0,-1-1 0 0 0,0 1 0 0 0,0-1 0 0 0,0 0 0 0 0,-8 1 0 0 0,-1 0 0 0 0,0 0 0 0 0,1 0 0 0 0,-1 1 0 0 0,1 1 0 0 0,0 0 0 0 0,-16 8 0 0 0,8 3 0 0 0,16-12 0 0 0,0 0 0 0 0,0 0 0 0 0,0-1 0 0 0,-7 5 0 0 0,-6-1 109 0 0,1 0 0 0 0,-32 8 1 0 0,43-13-96 0 0,1 0 1 0 0,0 1 0 0 0,-1 0 0 0 0,1 0-1 0 0,-6 4 1 0 0,-18 6 9 0 0,-13 1-220 0 0,-68 30 0 0 0,80-30 185 0 0,16-8-12 0 0,0 1 1 0 0,-14 8-1 0 0,17-8-45 0 0,-23 9 0 0 0,-7 4-13 0 0,-99 48-87 0 0,98-49 165 0 0,-38 14 77 0 0,-20 9-17 0 0,89-37-57 0 0,-1 0 0 0 0,-15 4 0 0 0,15-6 0 0 0,1 1 0 0 0,-17 7 0 0 0,21-7 20 0 0,-1-1 1 0 0,0 0-1 0 0,0-1 1 0 0,0 1-1 0 0,0-1 1 0 0,-11 0 0 0 0,6-2 35 0 0,-14 2 32 0 0,-10-4-88 0 0,16 2 0 0 0,15 1 0 0 0,1-1 0 0 0,0 1 0 0 0,-1 0 0 0 0,1 0 0 0 0,-7 2 0 0 0,-43 5 28 0 0,39-6-16 0 0,0 1 0 0 0,-17 4 0 0 0,-45 7-12 0 0,45-10 0 0 0,26-3 0 0 0,0 0 0 0 0,0 0 0 0 0,0 1 0 0 0,0 0 0 0 0,-8 3 0 0 0,7-2-15 0 0,0 0 0 0 0,0-1 0 0 0,-9 1 0 0 0,-7 2-85 0 0,-96 16-182 0 0,90-14 288 0 0,-82 20-170 0 0,62-12 183 0 0,13-3 36 0 0,-39 16-1 0 0,54-18-3 0 0,-22 11 26 0 0,36-17-77 0 0,1 0 0 0 0,0 0 0 0 0,-8 1 0 0 0,7-2 0 0 0,1 0 0 0 0,-1 1 0 0 0,-7 4 0 0 0,-58 27 0 0 0,67-32 0 0 0,1 1 0 0 0,-1 0 0 0 0,0 1 0 0 0,-4 3 0 0 0,-15 10 0 0 0,8-9 13 0 0,8-5-3 0 0,0 1 0 0 0,0 0 0 0 0,-11 9 0 0 0,11-7-37 0 0,-1-1 1 0 0,0 1-1 0 0,-17 6 1 0 0,-14 9-84 0 0,-27 15 34 0 0,36-20 59 0 0,14-6 17 0 0,13-7 0 0 0,1-1 0 0 0,-1 0 0 0 0,0 0 0 0 0,0 0 0 0 0,-5 2 0 0 0,-28 10 0 0 0,12-4 0 0 0,-55 22 0 0 0,30-14 0 0 0,0 0 0 0 0,15-6 12 0 0,28-9-12 0 0,1 0-1 0 0,0-1 1 0 0,-14 3-1 0 0,-48 11 51 0 0,66-16-49 0 0,0 1 1 0 0,0 0 0 0 0,0 0-1 0 0,0-1 1 0 0,0 1-1 0 0,0 1 1 0 0,-2 0 0 0 0,3-1-2 0 0,-1 0 0 0 0,1 0-1 0 0,0 0 1 0 0,-1 0 0 0 0,1-1 0 0 0,-1 1 0 0 0,1 0 0 0 0,-1-1 0 0 0,1 1 0 0 0,-1-1 0 0 0,1 0 0 0 0,-4 1 0 0 0,-2-1-8 0 0,0 1 1 0 0,0 0-1 0 0,1 0 1 0 0,-10 3-1 0 0,10-2 1 0 0,0 0 0 0 0,-1-1 1 0 0,1 0-1 0 0,-8 1 0 0 0,-50-2-57 0 0,46-3 64 0 0,-24 2 0 0 0,33 2 0 0 0,-1 0 0 0 0,-12 3 0 0 0,5-1 0 0 0,10-1 10 0 0,0 0 1 0 0,0 0-1 0 0,-8 4 1 0 0,-13 3 1 0 0,-5 2-26 0 0,24-7 14 0 0,-4 0 0 0 0,10-3 0 0 0,-8-4 0 0 0,2 1 0 0 0,-10-1 0 0 0,19 3 0 0 0,-1 0 0 0 0,1 0 0 0 0,0 0 0 0 0,-1 0 0 0 0,1-1 0 0 0,-1 1 0 0 0,1 0 0 0 0,0 0 0 0 0,-1 0 0 0 0,1 0 0 0 0,0 0 0 0 0,-1-1 0 0 0,1 1 0 0 0,0 0 0 0 0,-1 0 0 0 0,1-1 0 0 0,0 1 0 0 0,-1 0 0 0 0,1 0 0 0 0,-1-1 0 0 0,1 0 0 0 0,0 1 1 0 0,-1 0 0 0 0,1-1-1 0 0,0 1 1 0 0,-1 0 0 0 0,1 0-1 0 0,0-1 1 0 0,-1 1 0 0 0,1 0-1 0 0,0 0 1 0 0,-1 0 0 0 0,1-1-1 0 0,-1 1 1 0 0,1 0 0 0 0,0 0-1 0 0,-1 0 1 0 0,1 0 0 0 0,-1 0-1 0 0,1 0 1 0 0,-1 0 0 0 0,1 0-1 0 0,-1 0 1 0 0,0 0 0 0 0,-1 3 47 0 0,0-3 16 0 0,1 0-11 0 0,-3-4-42 0 0,0 3-1 0 0,1 0 25 0 0,-1 0 12 0 0,9 7-401 0 0,-3-4 340 0 0,6 4-32 0 0,8-1 40 0 0,9 6 6 0 0,-15-10 0 0 0,-7-2 1 0 0,17 6-13 0 0,41 9-135 0 0,-12-4 25 0 0,-40-8 105 0 0,0-1 1 0 0,1 0-1 0 0,10 0 1 0 0,22 2 10 0 0,-13 1 21 0 0,1-2 0 0 0,55-2 1 0 0,-30-2 2 0 0,-54 2-18 0 0,13 1 0 0 0,1-1 0 0 0,-1-1 0 0 0,1-1 0 0 0,22-5 0 0 0,42-11-80 0 0,-50 11 80 0 0,-19 5 0 0 0,1 0 0 0 0,-2-1 0 0 0,14-4 0 0 0,108-42 0 0 0,-92 33 0 0 0,-23 10 0 0 0,30-16 0 0 0,-8 4-1 0 0,5-4 14 0 0,-21 10 2 0 0,1 0 0 0 0,0 1 0 0 0,28-8 0 0 0,-35 13-38 0 0,0-2 1 0 0,22-12 0 0 0,-23 11 15 0 0,1 1 0 0 0,24-9 0 0 0,-28 13 7 0 0,-1-1 0 0 0,21-14 0 0 0,-21 13 0 0 0,-1 0 0 0 0,18-7 0 0 0,48-20 0 0 0,-52 22 0 0 0,8-4 0 0 0,65-20 0 0 0,20 4 0 0 0,-95 24 0 0 0,-16 5 0 0 0,0 0 0 0 0,0 1 0 0 0,0-1 0 0 0,0 1 0 0 0,11-1 0 0 0,2 1 0 0 0,21-3 0 0 0,-17 0 0 0 0,-17 4 0 0 0,4-2 0 0 0,-1 1 0 0 0,1 1 0 0 0,13 0 0 0 0,32 0 0 0 0,33 12 10 0 0,-34-7 108 0 0,0-2-182 0 0,-53-2 64 0 0,0-1 0 0 0,0 0 0 0 0,0 0 0 0 0,0 1 0 0 0,0-1 0 0 0,0 0 0 0 0,0 0 0 0 0,0 0 0 0 0,0 0 0 0 0,0 0 0 0 0,0 0 0 0 0,0-1 0 0 0,0 1 0 0 0,0 0 0 0 0,0 0 0 0 0,2-1 0 0 0,1-1 0 0 0,16-1 0 0 0,-12 2 0 0 0,0-1 0 0 0,-1 2 0 0 0,1-1 0 0 0,14 2 0 0 0,-20-1 0 0 0,0 0 0 0 0,0 0 0 0 0,0 0 0 0 0,0-1 0 0 0,0 1 0 0 0,0 0 0 0 0,1-1 0 0 0,3-1 0 0 0,11-2 0 0 0,-13 4-7 0 0,1 0 1 0 0,-1-1-1 0 0,0 1 0 0 0,0-1 1 0 0,0 0-1 0 0,0 0 1 0 0,0-1-1 0 0,0 1 1 0 0,0-1-1 0 0,7-4 1 0 0,3 2 6 0 0,-13 3 0 0 0,0 1 0 0 0,1 0 0 0 0,-1 0 0 0 0,0-1 0 0 0,0 1 0 0 0,0-1 0 0 0,0 1 0 0 0,1-1 0 0 0,-1 1 0 0 0,0-1 0 0 0,0 0 0 0 0,0 0 0 0 0,0 1 0 0 0,1-2 0 0 0,16-12-4 0 0,-16 13 11 0 0,0 0 0 0 0,0 0 0 0 0,0 0 0 0 0,0-1 0 0 0,-1 1 0 0 0,1-1 0 0 0,0 1 0 0 0,-1-1 0 0 0,1 0 0 0 0,2-3 0 0 0,-4 5-6 0 0,0-1-1 0 0,0 0 1 0 0,0 1 0 0 0,0-1-1 0 0,1 1 1 0 0,-1-1 0 0 0,0 0 0 0 0,1 1-1 0 0,-1-1 1 0 0,0 1 0 0 0,1-1-1 0 0,-1 1 1 0 0,1-1 0 0 0,-1 1 0 0 0,1 0-1 0 0,-1-1 1 0 0,1 1 0 0 0,-1-1-1 0 0,1 1 1 0 0,0-1 0 0 0,0 1-1 0 0,0 0 1 0 0,0 0 0 0 0,0-1 0 0 0,0 1-1 0 0,-1 0 1 0 0,1-1 0 0 0,0 1-1 0 0,0-1 1 0 0,0 1 0 0 0,0-1-1 0 0,-1 1 1 0 0,1-1 0 0 0,0 0 0 0 0,0 0-1 0 0,0 1 1 0 0,-1 0 0 0 0,0-1 0 0 0,0 1 0 0 0,0 0-1 0 0,1 0 1 0 0,-1 0 0 0 0,0 0 0 0 0,0 0 0 0 0,0 0 0 0 0,0 0-1 0 0,1 0 1 0 0,-1-1 0 0 0,0 1 0 0 0,0 0 0 0 0,0 0-1 0 0,0 0 1 0 0,0 0 0 0 0,1 0 0 0 0,-1-1 0 0 0,0 1 0 0 0,0 0-1 0 0,0 0 1 0 0,0 0 0 0 0,0-1 0 0 0,0 1 0 0 0,0 0-1 0 0,0 0 1 0 0,0 0 0 0 0,0-1 0 0 0,0 1 0 0 0,0 0 0 0 0,0 0-1 0 0,0 0 1 0 0,0-1 0 0 0,0 1 0 0 0,0 0 0 0 0,0 0 0 0 0,0-1-1 0 0,0 1 1 0 0,0-1 0 0 0,0 0 0 0 0,-1 1 0 0 0,1-1 0 0 0,0 0 0 0 0,0 0 0 0 0,0 1 0 0 0,0-1 0 0 0,0 0 0 0 0,0 1 0 0 0,1-1 0 0 0,-1 0 0 0 0,0 1 0 0 0,0-1 0 0 0,0 0 0 0 0,1 1 0 0 0,-1-1 0 0 0,0 0 0 0 0,1 1 0 0 0,-1-1 0 0 0,1-1 0 0 0,12-11 16 0 0,-11 11-12 0 0,-1 1 0 0 0,1-1 1 0 0,0 0-1 0 0,-1 1 0 0 0,1-1 0 0 0,2-4 0 0 0,-4 5-5 0 0,0 1 1 0 0,0-1 0 0 0,1 0-1 0 0,-1 0 1 0 0,0 0-1 0 0,1 1 1 0 0,-1-1-1 0 0,1 0 1 0 0,-1 1-1 0 0,1-1 1 0 0,-1 0-1 0 0,1 1 1 0 0,-1-1-1 0 0,1 0 1 0 0,0 1-1 0 0,-1-1 1 0 0,1 1-1 0 0,0-1 1 0 0,-1 1-1 0 0,1 0 1 0 0,0-1-1 0 0,0 1 1 0 0,-1 0-1 0 0,3-1 1 0 0,4-3-3 0 0,3-6-39 0 0,-9 7-32 0 0,2-13 4 0 0,2 6 52 0 0,-1 8 19 0 0,-3 2-1 0 0,-1-1 0 0 0,1 1 0 0 0,0 0 0 0 0,-1 0 0 0 0,1 0 0 0 0,-1-1 0 0 0,1 1 0 0 0,-1 0 0 0 0,1 0 0 0 0,-1-1 0 0 0,0 1 0 0 0,1 0 0 0 0,-1-1 1 0 0,1 1-1 0 0,-1-1 0 0 0,0 1 0 0 0,1-1 0 0 0,-1 1 0 0 0,0 0 0 0 0,1-1 0 0 0,-1 1 0 0 0,0-1 0 0 0,0 1 0 0 0,0-1 0 0 0,1 0 0 0 0,-1 1 0 0 0,0-1 0 0 0,0 1 0 0 0,0-1 0 0 0,0 1 0 0 0,0-1 0 0 0,0 1 1 0 0,0-1-1 0 0,0 1 0 0 0,0-1 0 0 0,0 0 0 0 0,0 1 0 0 0,-1-1 0 0 0,1 1 0 0 0,0-1 0 0 0,0 0-3 0 0,0 1 1 0 0,0 0-1 0 0,-1 0 1 0 0,1 0-1 0 0,0 0 0 0 0,0-1 1 0 0,0 1-1 0 0,0 0 1 0 0,0 0-1 0 0,0 0 0 0 0,0 0 1 0 0,0 0-1 0 0,0-1 1 0 0,0 1-1 0 0,0 0 0 0 0,0 0 1 0 0,0 0-1 0 0,0 0 1 0 0,0-1-1 0 0,0 1 1 0 0,1 0-1 0 0,-1 0 0 0 0,0 0 1 0 0,0 0-1 0 0,0 0 1 0 0,0 0-1 0 0,0-1 0 0 0,0 1 1 0 0,0 0-1 0 0,0 0 1 0 0,0 0-1 0 0,1 0 0 0 0,-1 0 1 0 0,0 0-1 0 0,0-1 1 0 0,9-5-70 0 0,-7 3 37 0 0,-2 3-31 0 0,-1-1-1 0 0,1 1 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7:43.718"/>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181 3479 1088 0 0,'-1'0'11'0'0,"0"0"0"0"0,0 0-1 0 0,0 0 1 0 0,0-1 0 0 0,0 1 0 0 0,0 0-1 0 0,0-1 1 0 0,0 1 0 0 0,0-1 0 0 0,0 1 0 0 0,0-1-1 0 0,0 0 1 0 0,0 0 0 0 0,1-4 16 0 0,1 5-5 0 0,-1-3-8 0 0,-1 2 1 0 0,1 0 1 0 0,0 0 0 0 0,0 0-1 0 0,0 1 1 0 0,0-1 0 0 0,0 0-1 0 0,0 0 1 0 0,0 0 0 0 0,1 0-1 0 0,-1 1 1 0 0,0-1 0 0 0,0 0-1 0 0,1 0 1 0 0,-1 0-1 0 0,0 1 1 0 0,1-1 0 0 0,-1 0-1 0 0,1 1 1 0 0,0-2 0 0 0,-1 2-15 0 0,0 0 1 0 0,0 0 0 0 0,0 0 0 0 0,0 0 0 0 0,0 0 0 0 0,0 0 0 0 0,1 0-1 0 0,-1-1 1 0 0,0 1 0 0 0,0 0 0 0 0,0 0 0 0 0,0 0 0 0 0,0 0 0 0 0,0 0-1 0 0,0 0 1 0 0,0 0 0 0 0,0 0 0 0 0,0-1 0 0 0,0 1 0 0 0,0 0-1 0 0,0 0 1 0 0,0 0 0 0 0,0 0 0 0 0,0 0 0 0 0,0 0 0 0 0,0-1 0 0 0,0 1-1 0 0,0 0 1 0 0,0 0 0 0 0,0 0 0 0 0,0 0 0 0 0,0 0 0 0 0,0 0 0 0 0,0 0-1 0 0,0-1 1 0 0,0 1 0 0 0,0 0 0 0 0,0 0 0 0 0,0 0 0 0 0,0 0 0 0 0,0 0 0 0 0,0-1 0 0 0,-1 1 0 0 0,1 0 0 0 0,0 0 0 0 0,0 0 0 0 0,0-1 0 0 0,0 1 0 0 0,0 0 0 0 0,0 0 0 0 0,0 0 0 0 0,0-1 0 0 0,0 1 0 0 0,0 0 1 0 0,0 0-1 0 0,0 0 0 0 0,0-1 0 0 0,0 1 0 0 0,0 0 0 0 0,0 0 0 0 0,1 0 0 0 0,-1-1 0 0 0,0 1 0 0 0,0 0 0 0 0,0 0 0 0 0,0 0 0 0 0,0 0 0 0 0,0-1 0 0 0,0 1 0 0 0,1 0 1 0 0,-1 0-1 0 0,6-8 11 0 0,-1-6-3 0 0,-5 13-4 0 0,1 0-1 0 0,-1 0 1 0 0,0-1-1 0 0,1 1 1 0 0,-1 0 0 0 0,1 0-1 0 0,-1 0 1 0 0,1 0 0 0 0,0 0-1 0 0,-1-1 1 0 0,1 1 0 0 0,0 0-1 0 0,0 1 1 0 0,-1-1-1 0 0,1 0 1 0 0,0 0 0 0 0,0 0-1 0 0,0 0 1 0 0,0 1 0 0 0,1-1-1 0 0,-1 0 1 0 0,0 1-1 0 0,1-1 1 0 0,1-1 6 0 0,30-14 215 0 0,-7 4-173 0 0,-23 10-44 0 0,-1 0-1 0 0,1 1 1 0 0,0-1-1 0 0,0 1 1 0 0,0 0-1 0 0,1 0 1 0 0,-1 0-1 0 0,0 0 1 0 0,6 0-1 0 0,-8 1-2 0 0,1 0 0 0 0,0-1-1 0 0,0 1 1 0 0,-1 0 0 0 0,1-1-1 0 0,0 1 1 0 0,-1-1 0 0 0,1 1 0 0 0,1-2-1 0 0,4-1 5 0 0,28-7 48 0 0,36-12 188 0 0,-13 4-73 0 0,19-8 359 0 0,-61 18-480 0 0,1 0 1 0 0,-2-2-1 0 0,22-16 1 0 0,11-7-95 0 0,2 6-38 0 0,-30 17 68 0 0,23-15 0 0 0,35-23 153 0 0,-48 32-56 0 0,49-38 1 0 0,-14 7-1 0 0,-41 32-9 0 0,41-38 0 0 0,26-28 104 0 0,-83 75-162 0 0,1-1 0 0 0,0 1 0 0 0,0 0 0 0 0,15-7-1 0 0,18-11 59 0 0,-14 6-36 0 0,-18 12-6 0 0,-1 0-1 0 0,0-1 1 0 0,10-8 0 0 0,-7 3 8 0 0,1 1 0 0 0,27-19 0 0 0,34-27 50 0 0,-54 43 85 0 0,33-32-1 0 0,-44 38-125 0 0,0 0 1 0 0,12-5-1 0 0,15-14 28 0 0,3-5-14 0 0,-27 22-28 0 0,1 1 0 0 0,15-18 0 0 0,-10 8 41 0 0,22-18 0 0 0,-35 32-54 0 0,3-2 22 0 0,0-1 1 0 0,7-11-1 0 0,14-14 60 0 0,-16 21-103 0 0,0 0-1 0 0,-2-1 1 0 0,12-15 0 0 0,-16 19 26 0 0,0 1 1 0 0,13-11-1 0 0,5-8 69 0 0,13-10-2 0 0,-26 27-65 0 0,19-23 1 0 0,-18 18 6 0 0,29-26 1 0 0,5-4 41 0 0,-36 34-32 0 0,19-15-1 0 0,-18 16 32 0 0,20-20-1 0 0,27-27-13 0 0,-17 19-68 0 0,-21 15 7 0 0,22-28 0 0 0,-2 3 177 0 0,-31 32-133 0 0,-2 6-30 0 0,-1 0-1 0 0,-1-1 1 0 0,8-15 0 0 0,-12 22-17 0 0,-1 0-1 0 0,2 1 1 0 0,-1-1 0 0 0,0 1 0 0 0,1-1 0 0 0,-1 1 0 0 0,5-4 0 0 0,12-15-5 0 0,-13 12 3 0 0,0 0 0 0 0,1 1 0 0 0,10-11 0 0 0,-14 16 4 0 0,0 0 1 0 0,0 0 0 0 0,0 0-1 0 0,2-6 1 0 0,-3 6 4 0 0,0 1 0 0 0,0-1 0 0 0,1 0-1 0 0,-1 0 1 0 0,1 1 0 0 0,4-4 0 0 0,24-23 222 0 0,-14 13-133 0 0,25-19 0 0 0,-27 24-125 0 0,0-1 0 0 0,21-26 0 0 0,-22 24 79 0 0,0 0 0 0 0,25-19-1 0 0,-17 14-34 0 0,-18 15-18 0 0,1 1 1 0 0,0 0-1 0 0,0 0 1 0 0,0 0-1 0 0,8-4 1 0 0,0 0 14 0 0,0 0 0 0 0,-1-1 1 0 0,0 0-1 0 0,-1-1 0 0 0,18-20 0 0 0,-14 16-19 0 0,-13 12 2 0 0,1 0 1 0 0,-1 0-1 0 0,1 0 1 0 0,0 0 0 0 0,0 0-1 0 0,5-1 1 0 0,-4 1 2 0 0,0 0 0 0 0,-1 0 0 0 0,1 0 0 0 0,-1 0 1 0 0,4-3-1 0 0,98-83 80 0 0,-86 73-75 0 0,-13 10 2 0 0,0-1 0 0 0,0 1 0 0 0,1 0 0 0 0,0 1-1 0 0,0 0 1 0 0,11-5 0 0 0,-5 4-3 0 0,-1-1 1 0 0,18-11-1 0 0,-2 1-6 0 0,62-29 82 0 0,-85 43-67 0 0,-1-1 0 0 0,1 0 0 0 0,-1 0 0 0 0,0 0 0 0 0,6-7 0 0 0,14-9 31 0 0,-9 12-17 0 0,-11 5-23 0 0,0 0 1 0 0,-1 0-1 0 0,1 0 1 0 0,0 0-1 0 0,2-3 1 0 0,-1 0-5 0 0,1 1 0 0 0,-1 0 0 0 0,1 1 0 0 0,0 0 0 0 0,-1-1 0 0 0,1 2 0 0 0,10-4 0 0 0,12-10 0 0 0,-23 13 0 0 0,-1 0 0 0 0,1 0 0 0 0,0 1 0 0 0,7-4 0 0 0,21-6 46 0 0,33-19 1 0 0,1 0 4 0 0,-45 21-69 0 0,-12 5-3 0 0,1 0 0 0 0,21-6 1 0 0,-25 9 20 0 0,-1 0 0 0 0,0-1 0 0 0,1 0 0 0 0,-1 0 0 0 0,8-5 0 0 0,-7 4 0 0 0,-1 0 0 0 0,1 0 0 0 0,13-4 0 0 0,-18 8 1 0 0,0-1 1 0 0,0 0 0 0 0,-1 1-1 0 0,1-1 1 0 0,-1 0 0 0 0,1 0-1 0 0,0 0 1 0 0,-1-1 0 0 0,3-1-1 0 0,-3 1 2 0 0,1 1 0 0 0,-1 0 1 0 0,1 0-1 0 0,-1 0 0 0 0,1 0 0 0 0,0 0 0 0 0,-1 0 0 0 0,1 0 0 0 0,0 0 0 0 0,0 0 0 0 0,3 0 0 0 0,-1 0-1 0 0,-1-1-1 0 0,0 1 1 0 0,0 0 0 0 0,0-1-1 0 0,-1 0 1 0 0,6-3-1 0 0,13-8-1 0 0,1 2 37 0 0,41-27 0 0 0,-32 18 6 0 0,-17 7-30 0 0,-13 11-13 0 0,1 0 0 0 0,-1 1-1 0 0,1-1 1 0 0,-1 1 0 0 0,1 0-1 0 0,0-1 1 0 0,2 0 0 0 0,3-3 0 0 0,0 1 0 0 0,0-1 0 0 0,-1 0 0 0 0,8-8 0 0 0,-14 13 0 0 0,18-9 0 0 0,-15 8 0 0 0,0-1 0 0 0,0 1 0 0 0,-1 0 0 0 0,1-1 0 0 0,0 1 0 0 0,2-3 0 0 0,1-3 0 0 0,-5 6 0 0 0,0 0 0 0 0,0 0 0 0 0,0-1 0 0 0,1 1 0 0 0,-1 0 0 0 0,0 0 0 0 0,1 0 0 0 0,-1 0 0 0 0,2-1 0 0 0,0 1 0 0 0,0 0 0 0 0,0-1 0 0 0,0 0 0 0 0,0 0 0 0 0,-1 0 0 0 0,1 0 0 0 0,-1 0 0 0 0,1-1 0 0 0,-1 1 0 0 0,0-1 0 0 0,4-4 0 0 0,-5 5 17 0 0,1 0 1 0 0,0 0-1 0 0,0 0 1 0 0,0 0-1 0 0,0 1 1 0 0,0-1-1 0 0,0 0 1 0 0,4-1-1 0 0,27-19 118 0 0,-7 5-83 0 0,-25 17-42 0 0,0-1 0 0 0,0 1 0 0 0,0-1 0 0 0,0 1 1 0 0,0-1-1 0 0,0 0 0 0 0,0 0 0 0 0,0 1 0 0 0,0-1 0 0 0,0 0 0 0 0,0 0 0 0 0,-1 0 0 0 0,1 0 1 0 0,1-2-1 0 0,-1 0 21 0 0,0-2-4 0 0,11-6 91 0 0,6-1-106 0 0,-15 10-2 0 0,0 0 1 0 0,0 0-1 0 0,-1 0 1 0 0,1 0 0 0 0,-1 0-1 0 0,1 0 1 0 0,-1-1-1 0 0,1 1 1 0 0,-1-1-1 0 0,3-5 1 0 0,-4 6-6 0 0,0 1 0 0 0,0-1-1 0 0,0 1 1 0 0,1-1 0 0 0,-1 1 0 0 0,0-1 0 0 0,1 1 0 0 0,-1 0 0 0 0,1 0 0 0 0,-1 0 0 0 0,1 0 0 0 0,0 0 0 0 0,1-1 0 0 0,9-6-68 0 0,-6 3 49 0 0,-4 4 13 0 0,0-1 0 0 0,-1 1 0 0 0,1 0 0 0 0,-1-1 0 0 0,0 1 0 0 0,1-1-1 0 0,-1 1 1 0 0,0-1 0 0 0,1-2 0 0 0,-1 3-2 0 0,-1 1 1 0 0,0 0-1 0 0,1-1 1 0 0,-1 1-1 0 0,0 0 1 0 0,1-1-1 0 0,-1 1 0 0 0,0 0 1 0 0,1-1-1 0 0,-1 1 1 0 0,1 0-1 0 0,-1 0 0 0 0,1 0 1 0 0,-1-1-1 0 0,0 1 1 0 0,1 0-1 0 0,0 0 0 0 0,2-1-3 0 0,-2 0 6 0 0,0 0 0 0 0,0 0 0 0 0,0 0 0 0 0,0 0 0 0 0,0 0 0 0 0,0-1 0 0 0,0 1 0 0 0,0 0 0 0 0,1-2 0 0 0,1-3-11 0 0,5-2-32 0 0,11-4 33 0 0,-16 11 10 0 0,1-1 0 0 0,6-12 0 0 0,-5 7-14 0 0,-4 5-52 0 0,-3 2-14 0 0,-36 5 168 0 0,35-4-8 0 0,3-1-80 0 0,-1 1 1 0 0,1-1 0 0 0,-1 0 0 0 0,1 1-1 0 0,-1-1 1 0 0,1 0 0 0 0,-1 1-1 0 0,1-1 1 0 0,-1 0 0 0 0,1 0 0 0 0,-1 0-1 0 0,1 1 1 0 0,-1-1 0 0 0,0 0 0 0 0,1 0-1 0 0,-1 0 1 0 0,1 0 0 0 0,-1 0-1 0 0,0 0 1 0 0,1 0 0 0 0,-1 0 0 0 0,1 0-1 0 0,-2-1 1 0 0,1 1-2 0 0,-42 3 1 0 0,40-3 0 0 0,2 0 0 0 0,-13 7 0 0 0,-18-1-82 0 0,27-4 58 0 0,0 0-1 0 0,-1-1 1 0 0,1 0-1 0 0,0 0 1 0 0,0-1-1 0 0,-9 1 1 0 0,-19 3 261 0 0,31-4-235 0 0,0 0 0 0 0,0 0 0 0 0,0 0 0 0 0,0 0 0 0 0,0 0 0 0 0,0 0 0 0 0,0 0 0 0 0,0 0 0 0 0,-4-2 0 0 0,4 2-3 0 0,-1-1 1 0 0,1 1-1 0 0,0-1 1 0 0,0 1-1 0 0,0 0 1 0 0,-1 0-1 0 0,-2 0 1 0 0,-1 1 0 0 0,-1-1 0 0 0,1 0 0 0 0,-1 0 0 0 0,1-1 0 0 0,-1 1 0 0 0,1-1 0 0 0,-1-1 0 0 0,1 1 0 0 0,-11-5 0 0 0,11 4 0 0 0,5 2 0 0 0,0-1 0 0 0,0 1 0 0 0,0 0 0 0 0,0 0 0 0 0,0 0 0 0 0,0 0 0 0 0,-1 0 0 0 0,1 0 0 0 0,0 0 0 0 0,0 0 0 0 0,0 0 0 0 0,0 1 0 0 0,-2 0 0 0 0,3-1 0 0 0,-1 0 0 0 0,0 0 0 0 0,0 1 0 0 0,1-1 0 0 0,-1 0 0 0 0,0 0 0 0 0,0 0 0 0 0,0 0 0 0 0,1 0 0 0 0,-1 0 0 0 0,0 0 0 0 0,0 0 0 0 0,1 0 0 0 0,-1 0 0 0 0,0-1 0 0 0,0 1 0 0 0,1 0 0 0 0,-1 0 0 0 0,0-1 0 0 0,0 1 0 0 0,1 0 0 0 0,-1-1 0 0 0,0 1 0 0 0,1-1 0 0 0,-1 1 0 0 0,0-1 0 0 0,-8-7 19 0 0,8 7-14 0 0,1 0 1 0 0,-1 0-1 0 0,0 0 0 0 0,0 1 1 0 0,0-1-1 0 0,0 0 0 0 0,0 1 1 0 0,0-1-1 0 0,0 0 0 0 0,0 1 0 0 0,0-1 1 0 0,0 1-1 0 0,0-1 0 0 0,-1 1 1 0 0,1 0-1 0 0,0 0 0 0 0,0-1 1 0 0,0 1-1 0 0,-1 0 0 0 0,1 0 0 0 0,0 0 1 0 0,0 0-1 0 0,0 0 0 0 0,-2 1 1 0 0,2 0-6 0 0,-3-1 0 0 0,-7-8 0 0 0,9 6 0 0 0,0 1 0 0 0,0-1 0 0 0,0 1 0 0 0,0-1 0 0 0,-1 1 0 0 0,1 0 0 0 0,0 0 0 0 0,0 0 0 0 0,-1 0 0 0 0,1 0 0 0 0,-1 1 0 0 0,1-1 0 0 0,-1 1 0 0 0,-3-1 0 0 0,4 0 0 0 0,-18 2 0 0 0,-3 3 0 0 0,9-1-9 0 0,12-1-10 0 0,-1-1-7 0 0,-2-2 15 0 0,4 1 11 0 0,1 0 0 0 0,-1 0 0 0 0,1 0 0 0 0,-1 0 0 0 0,1 0 0 0 0,-1 0 0 0 0,1 0 0 0 0,-1 0 0 0 0,1 0 0 0 0,-1 0 0 0 0,1 0 0 0 0,-1 0 0 0 0,1 0 0 0 0,-1 0 0 0 0,1 0 0 0 0,-1 1 0 0 0,1-1 0 0 0,0 0 0 0 0,-1 0 1 0 0,1 1-1 0 0,-1-1 0 0 0,1 0 0 0 0,0 0 0 0 0,-1 1 0 0 0,1 0 0 0 0,-1-1 0 0 0,1 1 0 0 0,0-1 0 0 0,-1 1 0 0 0,1-1 0 0 0,-1 1 0 0 0,1-1 0 0 0,-1 1 0 0 0,1-1 0 0 0,-1 0 0 0 0,1 1 0 0 0,-1-1 0 0 0,1 0 0 0 0,-1 1 0 0 0,1-1 0 0 0,-1 0 0 0 0,1 0 0 0 0,-1 1 0 0 0,0-1 0 0 0,1 0 0 0 0,-1 0 0 0 0,1 0 0 0 0,-1 0 0 0 0,0 0 0 0 0,1 0 0 0 0,-2 0 0 0 0,2 0 0 0 0,-1 0 0 0 0,1 0 0 0 0,0 0 0 0 0,-1 0 0 0 0,1 0 0 0 0,0 0 0 0 0,-1 0 0 0 0,1 0 0 0 0,-1 0 0 0 0,1 0 0 0 0,0 0 0 0 0,-1 0 0 0 0,1 0 0 0 0,0 0 0 0 0,0 1 0 0 0,-1-1 0 0 0,1 0 0 0 0,0 0 0 0 0,-1 0 0 0 0,1 1 0 0 0,0-1 0 0 0,0 0 0 0 0,-1 0 0 0 0,1 0 0 0 0,0 1 0 0 0,0-1 0 0 0,-1 0 0 0 0,1 1 0 0 0,0-1 0 0 0,0 1 0 0 0,-9 7 0 0 0,1-7 0 0 0,2 7 0 0 0,1-5 0 0 0,0 0 0 0 0,-6 10 0 0 0,9-10 0 0 0,1-2 0 0 0,1 1 0 0 0,-1-1 0 0 0,0 0 0 0 0,1 0 0 0 0,-1 0 0 0 0,0 0 0 0 0,0 0 0 0 0,0 0 0 0 0,0-1 0 0 0,0 1 0 0 0,0 0 0 0 0,0 0 0 0 0,0-1 0 0 0,0 1 0 0 0,0 0 0 0 0,0-1 0 0 0,0 1 0 0 0,-1-1 0 0 0,1 1 0 0 0,-1-1 0 0 0,-1 0 0 0 0,3 1 0 0 0,-12 8 0 0 0,5-3 0 0 0,4-3-5 0 0,0 1 1 0 0,1-1-1 0 0,-1 0 1 0 0,1 1 0 0 0,-4 6-1 0 0,-1 4-22 0 0,-5 9 17 0 0,10-20 10 0 0,0 1 0 0 0,-1-1 0 0 0,1 1 0 0 0,-1-1 0 0 0,1 0 0 0 0,-5 3 0 0 0,-3 5 0 0 0,8-10 0 0 0,1 1 0 0 0,0-1 0 0 0,-1 1 0 0 0,1-1 0 0 0,0 1 0 0 0,0 0 0 0 0,0 0 0 0 0,0-1 0 0 0,-1 4 0 0 0,-4 3 0 0 0,-49 46 0 0 0,32-29 0 0 0,18-19 0 0 0,0-1 0 0 0,1 1 0 0 0,-8 4 0 0 0,8-7 0 0 0,0 0 0 0 0,0 0 0 0 0,1 0 0 0 0,0 0 0 0 0,-1 0 0 0 0,1 0 0 0 0,0 0 0 0 0,-2 5 0 0 0,4-6 0 0 0,0-1 0 0 0,0 0 0 0 0,0 0 0 0 0,0 1 0 0 0,0-1 0 0 0,0 0 0 0 0,-1 0 0 0 0,1 0 0 0 0,0 0 0 0 0,-2 1 0 0 0,-11 10 0 0 0,-3 5 0 0 0,11-12 0 0 0,1 0 0 0 0,0 0 0 0 0,-7 11 0 0 0,-7 2 0 0 0,3-4 0 0 0,13-11 0 0 0,1 0 0 0 0,-1-1 0 0 0,0 1 0 0 0,1 0 0 0 0,-1-1 0 0 0,0 0 0 0 0,-1 0 0 0 0,1 0 0 0 0,0 0 0 0 0,-1 0 0 0 0,-4 1 0 0 0,6-2-3 0 0,0 0 1 0 0,1 0-1 0 0,-1 1 0 0 0,0-1 1 0 0,1 0-1 0 0,-1 1 1 0 0,1-1-1 0 0,-1 1 1 0 0,1 0-1 0 0,0 0 0 0 0,-1-1 1 0 0,1 1-1 0 0,0 0 1 0 0,0 0-1 0 0,-1 3 1 0 0,1-1-3 0 0,-1 0 0 0 0,0-1 1 0 0,0 1-1 0 0,-5 5 1 0 0,5-8 4 0 0,-5 7 0 0 0,0 0 0 0 0,-1-1 0 0 0,0 0 0 0 0,-9 6 0 0 0,-2 2 0 0 0,0 0 0 0 0,1 1 0 0 0,1 0 0 0 0,0 2 0 0 0,-19 25 0 0 0,5-5 0 0 0,1-9 0 0 0,21-22 0 0 0,1 0 0 0 0,-11 13 0 0 0,-19 20 0 0 0,15-17 0 0 0,17-17 0 0 0,0-1 0 0 0,-12 9 0 0 0,-14 11 0 0 0,24-17 0 0 0,0-1 0 0 0,0 0 0 0 0,-1-1 0 0 0,0 0 0 0 0,0 0 0 0 0,0-1 0 0 0,-13 6 0 0 0,12-6 0 0 0,0 0 0 0 0,-17 13 0 0 0,17-11 0 0 0,1-1 0 0 0,-11 5 0 0 0,-44 25-296 0 0,58-33 281 0 0,1 1 0 0 0,-1 0 0 0 0,-8 6 1 0 0,9-5 62 0 0,0-1 0 0 0,0-1 1 0 0,-9 6-1 0 0,12-8-38 0 0,0 0-1 0 0,1 0 0 0 0,-1 0 0 0 0,0 1 0 0 0,0-1 0 0 0,1 0 0 0 0,-3 4 0 0 0,2-3-6 0 0,1-1 0 0 0,-1 1-1 0 0,1-1 1 0 0,-1 0 0 0 0,1 1 0 0 0,-1-1-1 0 0,0 0 1 0 0,-3 1 0 0 0,2 0-3 0 0,-1 0 0 0 0,0 1 0 0 0,1-1 0 0 0,-1 1 0 0 0,1-1 0 0 0,0 1 0 0 0,-6 6 0 0 0,3-2 0 0 0,3-5 0 0 0,1 0 0 0 0,-1 0 0 0 0,1-1 0 0 0,-1 1 0 0 0,0 0 0 0 0,-3 1 0 0 0,3-2 0 0 0,1 0 0 0 0,-1 0 0 0 0,1 0 0 0 0,0 1 0 0 0,0-1 0 0 0,-1 1 0 0 0,1 0 0 0 0,-1 2 0 0 0,-2 0 0 0 0,1 0 0 0 0,0 0 0 0 0,-1-1 0 0 0,-7 6 0 0 0,7-6 0 0 0,0 0 0 0 0,1 0 0 0 0,-1 1 0 0 0,-6 7 0 0 0,7-6 0 0 0,-1 0 0 0 0,1 0 0 0 0,-1-1 0 0 0,0 0 0 0 0,0 0 0 0 0,-1 0 0 0 0,-6 3 0 0 0,5-2 0 0 0,1 0 0 0 0,-1 0 0 0 0,1 1 0 0 0,0 0 0 0 0,0 0 0 0 0,-9 14 0 0 0,-4 3 0 0 0,-50 52 10 0 0,66-72-1 0 0,0 0 0 0 0,0 0-1 0 0,0 0 1 0 0,-1-1-1 0 0,-4 4 1 0 0,-12 10-7 0 0,6 1-2 0 0,1-1 0 0 0,-19 18 0 0 0,22-26 0 0 0,-16 16 0 0 0,-55 38 0 0 0,58-41 0 0 0,20-17 0 0 0,-1 0 0 0 0,0 0 0 0 0,-1 0 0 0 0,1-1 0 0 0,-7 4 0 0 0,-4 2 0 0 0,1 1 0 0 0,-21 17 0 0 0,23-17 0 0 0,-46 44 0 0 0,46-42 0 0 0,-7 4 0 0 0,0 0 0 0 0,-37 22 0 0 0,51-35 0 0 0,1 1 0 0 0,-1 0 0 0 0,1 0 0 0 0,-8 9 0 0 0,-9 9 0 0 0,-20 11 0 0 0,-55 48 0 0 0,85-71 0 0 0,-1 0 0 0 0,-15 9 0 0 0,13-10 0 0 0,-21 20 0 0 0,7-2 0 0 0,-2-1 0 0 0,-40 27 0 0 0,57-44 0 0 0,1 1 0 0 0,0 1 0 0 0,-15 16 0 0 0,8-8 0 0 0,10-10 0 0 0,-1-1 0 0 0,0-1 0 0 0,-12 8 0 0 0,11-9 0 0 0,1 1 0 0 0,0 1 0 0 0,-11 9 0 0 0,1 2 0 0 0,-2-1 0 0 0,-30 19 0 0 0,-14 10 0 0 0,23-11 0 0 0,-37 29 0 0 0,3-3 0 0 0,57-44 0 0 0,15-13 0 0 0,1 0 0 0 0,-1-1 0 0 0,0 0 0 0 0,-6 4 0 0 0,7-6 0 0 0,0 0 0 0 0,1 0 0 0 0,-1 1 0 0 0,1-1 0 0 0,0 1 0 0 0,0 0 0 0 0,0 0 0 0 0,0 0 0 0 0,1 1 0 0 0,-1-1 0 0 0,1 0 0 0 0,-3 5 0 0 0,2-3 0 0 0,-1 0 0 0 0,1-1 0 0 0,-1 0 0 0 0,0 0 0 0 0,-1 0 0 0 0,1 0 0 0 0,-1-1 0 0 0,1 0 0 0 0,-6 3 0 0 0,-20 16 0 0 0,-12 9 0 0 0,25-19 0 0 0,-17 15 0 0 0,-20 28 0 0 0,45-39 0 0 0,8-14 0 0 0,1-1 0 0 0,-1 1 0 0 0,0-1 0 0 0,1 0 0 0 0,-1 0 0 0 0,0 1 0 0 0,0-1 0 0 0,0 0 0 0 0,0 0 0 0 0,0 0 0 0 0,0 0 0 0 0,-2 2 0 0 0,2-3 0 0 0,-3 3 0 0 0,0 1 0 0 0,0-1 0 0 0,0 1 0 0 0,0-1 0 0 0,0 1 0 0 0,-3 5 0 0 0,4-6 0 0 0,1 0 0 0 0,0 0 0 0 0,-1-1 0 0 0,0 1 0 0 0,0-1 0 0 0,1 0 0 0 0,-7 3 0 0 0,-15 14 0 0 0,-25 23 0 0 0,42-36 0 0 0,0 0-1 0 0,0-1 1 0 0,-1 1 0 0 0,1-1 0 0 0,-1-1 0 0 0,-11 5 0 0 0,9-4 3 0 0,0 0 0 0 0,0 1-1 0 0,-15 12 1 0 0,-26 23 51 0 0,42-34-54 0 0,0 0 0 0 0,-20 10 0 0 0,-3 4 0 0 0,10-3 13 0 0,18-13-3 0 0,-1-1 0 0 0,0 0 0 0 0,-11 6 0 0 0,14-9-3 0 0,0 0 1 0 0,0 0-1 0 0,1 0 0 0 0,-1 0 1 0 0,0 1-1 0 0,1-1 0 0 0,-1 0 0 0 0,1 1 1 0 0,-1-1-1 0 0,1 1 0 0 0,-1 0 1 0 0,1-1-1 0 0,0 1 0 0 0,0 0 1 0 0,0 0-1 0 0,0 0 0 0 0,0 0 0 0 0,0 2 1 0 0,0-2 8 0 0,0-1 0 0 0,1 0 1 0 0,-1 0-1 0 0,0 1 0 0 0,0-1 0 0 0,0 0 1 0 0,0 0-1 0 0,0 0 0 0 0,0 0 1 0 0,0 0-1 0 0,0 0 0 0 0,0 0 0 0 0,-1 0 1 0 0,1-1-1 0 0,-2 2 0 0 0,-23 8 98 0 0,11-4-124 0 0,-54 39-328 0 0,65-43 328 0 0,2-1 7 0 0,1-1 0 0 0,-1 1 0 0 0,1 0 0 0 0,-1 0 0 0 0,1 0 0 0 0,0 0 0 0 0,-1 1 0 0 0,1-1 0 0 0,0 0 0 0 0,0 0-1 0 0,0 1 1 0 0,0-1 0 0 0,0 1 0 0 0,0-1 0 0 0,0 1 0 0 0,0-1 0 0 0,1 1 0 0 0,-1 0 0 0 0,0-1 0 0 0,0 4 0 0 0,0-3 27 0 0,0 0 0 0 0,0 1-1 0 0,0-1 1 0 0,-1 0 0 0 0,1 0 0 0 0,-1 0 0 0 0,0-1 0 0 0,1 1 0 0 0,-1 0 0 0 0,0 0 0 0 0,0-1 0 0 0,0 0 0 0 0,0 1 0 0 0,0-1 0 0 0,-1 0 0 0 0,1 0-1 0 0,-3 1 1 0 0,4-1-30 0 0,1-1-1 0 0,-1 0 1 0 0,1 1-1 0 0,-1-1 0 0 0,1 0 1 0 0,0 1-1 0 0,-1-1 0 0 0,1 1 1 0 0,0-1-1 0 0,-1 0 1 0 0,1 1-1 0 0,0-1 0 0 0,0 1 1 0 0,-1-1-1 0 0,1 1 0 0 0,0 0 1 0 0,-2 3-34 0 0,-1 0 3 0 0,1-3 15 0 0,-22 11-139 0 0,22-12 333 0 0,-2 9-38 0 0,-9-1-75 0 0,9-7-31 0 0,8-6-15 0 0,5 1-31 0 0,31-17-188 0 0,-37 20 210 0 0,1-1 0 0 0,0 0 0 0 0,-1 0 0 0 0,8-6 0 0 0,10-5-8 0 0,-7 7 14 0 0,0 1 1 0 0,0 0 0 0 0,0 1-1 0 0,1 0 1 0 0,19-1 0 0 0,-30 4-6 0 0,1 0 1 0 0,0 0 0 0 0,-1 0-1 0 0,7-3 1 0 0,-7 2-2 0 0,-1 1 1 0 0,1 0-1 0 0,0 0 1 0 0,-1 0-1 0 0,1 0 1 0 0,0 0-1 0 0,4 1 1 0 0,0-1-5 0 0,-1 1 0 0 0,0-1 0 0 0,12-3 0 0 0,15-3 0 0 0,-14 3 0 0 0,17-6 0 0 0,17-7 0 0 0,0 3-52 0 0,-12 3 16 0 0,73-21 36 0 0,-106 29 0 0 0,8-2 0 0 0,-12 4 0 0 0,1 0 0 0 0,0-1 0 0 0,-1 0 0 0 0,7-4 0 0 0,19-5 0 0 0,-26 9 0 0 0,0 0 0 0 0,0 1 0 0 0,0-2 0 0 0,0 1 0 0 0,9-6 0 0 0,-11 6 0 0 0,1 0 0 0 0,-1 1 0 0 0,1-1 0 0 0,0 1 0 0 0,0 0 0 0 0,0 0 0 0 0,-1 0 0 0 0,9-1 0 0 0,-4 1 0 0 0,-1 0 0 0 0,14-4 0 0 0,8-5-24 0 0,-16 7 0 0 0,25-11 0 0 0,-13 6 8 0 0,-21 7 10 0 0,0 0 0 0 0,-1 0 1 0 0,1 0-1 0 0,-1 0 1 0 0,1-1-1 0 0,-1 1 0 0 0,0-1 1 0 0,5-3-1 0 0,-1 0-3 0 0,0-2 8 0 0,1 1 0 0 0,-1 1 0 0 0,11-6 0 0 0,72-39 1 0 0,-84 46-8 0 0,-1 1 0 0 0,1-2 0 0 0,-1 1 0 0 0,6-7 1 0 0,12-10-18 0 0,16-11 13 0 0,-26 21-2 0 0,0 0 0 0 0,23-13 0 0 0,-27 18 10 0 0,-1-1 0 0 0,10-8-1 0 0,-10 8 6 0 0,1 0 0 0 0,15-11 0 0 0,16-9-1 0 0,-33 21 0 0 0,1 0 0 0 0,0 1 0 0 0,1 0 0 0 0,12-6 0 0 0,-13 7 7 0 0,-1 0 1 0 0,0 0 0 0 0,7-5 0 0 0,-8 4 0 0 0,1 1 0 0 0,0 0 0 0 0,10-5 1 0 0,-2 3-18 0 0,-6 3-14 0 0,0-1 1 0 0,0 0-1 0 0,0 0 1 0 0,-1-1-1 0 0,9-6 1 0 0,-12 8 12 0 0,-1 0 0 0 0,0 1 0 0 0,1-1 0 0 0,8-2 0 0 0,16-9-4 0 0,1-6 15 0 0,44-32-13 0 0,-66 47 3 0 0,-1 0 0 0 0,1 0-1 0 0,8-3 1 0 0,18-10-7 0 0,73-55 16 0 0,105-80 0 0 0,-134 80-96 0 0,-56 52 86 0 0,0 0 0 0 0,-1-2 0 0 0,27-37 0 0 0,-43 54 33 0 0,1-1 1 0 0,0 1-1 0 0,7-6 1 0 0,-7 7-24 0 0,-1 0 1 0 0,0-1-1 0 0,8-9 1 0 0,3-9-1 0 0,1 1 0 0 0,1 0 0 0 0,1 1 0 0 0,34-30 0 0 0,-26 28 22 0 0,25-28 0 0 0,-8 7-2 0 0,96-102-20 0 0,47-44 0 0 0,-88 90-11 0 0,-88 89-1 0 0,19-25-114 0 0,-20 24 69 0 0,0 0 0 0 0,17-15 0 0 0,36-33 187 0 0,6-5 52 0 0,14-14-182 0 0,-14 14 0 0 0,3-2 0 0 0,72-57 0 0 0,-44 27 0 0 0,-36 33 0 0 0,65-59 0 0 0,-93 95 0 0 0,-4 5 0 0 0,-2-2 0 0 0,35-33 0 0 0,-61 55 0 0 0,1 0 0 0 0,0 1 0 0 0,8-5 0 0 0,-9 5 0 0 0,1 1 0 0 0,-1-1 0 0 0,0 0 0 0 0,5-5 0 0 0,23-24 0 0 0,-16 17 0 0 0,15-18 0 0 0,-27 29-7 0 0,0 0 0 0 0,0 0 0 0 0,1 0 0 0 0,8-6 0 0 0,11-8-38 0 0,-4-2 25 0 0,1 1 0 0 0,1 2 0 0 0,26-17 0 0 0,-36 25 20 0 0,18-17 0 0 0,-16 13 0 0 0,5-7-13 0 0,-17 17 9 0 0,0 0-1 0 0,1 1 1 0 0,-1-1-1 0 0,1 1 0 0 0,-1-1 1 0 0,1 1-1 0 0,0 0 1 0 0,5-3-1 0 0,-4 3 4 0 0,0 0 0 0 0,0-1 0 0 0,-1 0-1 0 0,1 0 1 0 0,-1 0 0 0 0,0 0 0 0 0,4-5-1 0 0,13-12-13 0 0,-19 19 6 0 0,0 0 1 0 0,1 0-1 0 0,-1 0 1 0 0,1 0-1 0 0,0 0 0 0 0,-1 0 1 0 0,1 0-1 0 0,0 1 0 0 0,0-1 1 0 0,2 0-1 0 0,-1 0 1 0 0,-1 1-1 0 0,0-1 1 0 0,0 0 0 0 0,1 0-1 0 0,-1 0 1 0 0,4-2 0 0 0,-3 1 22 0 0,0-1 0 0 0,0 0 0 0 0,0 1 0 0 0,0-1 0 0 0,4-6 0 0 0,-6 8-13 0 0,0 0 1 0 0,1-1-1 0 0,-1 1 1 0 0,0 0-1 0 0,0 0 1 0 0,1 0-1 0 0,-1 0 1 0 0,1 0-1 0 0,2-1 1 0 0,0 0-23 0 0,1-1 8 0 0,-2 1 15 0 0,42-13-59 0 0,-23 8-67 0 0,-20 7 160 0 0,-5 0-68 0 0,-1 0 52 0 0,-1 1 0 0 0,0 0 0 0 0,1 0-1 0 0,-1 0 1 0 0,0 1 0 0 0,1 0 0 0 0,-5 2 0 0 0,-7 2 11 0 0,11-4-49 0 0,0-1 0 0 0,0 0 0 0 0,-1 0 0 0 0,-7 0 0 0 0,9-1 16 0 0,0 1 0 0 0,0-1 0 0 0,-1 1 0 0 0,1 0 0 0 0,0 0 0 0 0,-5 2 0 0 0,-1 1-31 0 0,-1 0 1 0 0,1-1-1 0 0,-15 2 1 0 0,-7 2-14 0 0,20-4 46 0 0,-8 3 0 0 0,-33 6 0 0 0,33-11 0 0 0,17-1 0 0 0,-1 0 0 0 0,1 1 0 0 0,-1-1 0 0 0,1 1 0 0 0,-1-1 0 0 0,1 1 0 0 0,0 0 0 0 0,-1 1 0 0 0,1-1 0 0 0,0 0 0 0 0,-4 3 0 0 0,5-3 4 0 0,0 0 0 0 0,1 0 1 0 0,-1-1-1 0 0,0 1 0 0 0,0-1 1 0 0,0 1-1 0 0,0-1 0 0 0,0 0 0 0 0,-4 1 1 0 0,-8 1 16 0 0,3 1-21 0 0,1 0 0 0 0,-1-1 0 0 0,0 0 0 0 0,0 0 0 0 0,-12-1 0 0 0,18-1-9 0 0,1 0-1 0 0,-1 0 1 0 0,1 1 0 0 0,-1 0 0 0 0,1 0 0 0 0,-6 2 0 0 0,8-3 9 0 0,-1 0 0 0 0,1 1 0 0 0,0-1 0 0 0,-1 0 0 0 0,1 0 0 0 0,-5-1 0 0 0,5 1 0 0 0,0 0 0 0 0,-1 0 0 0 0,1 0 0 0 0,0 0 0 0 0,0 0 0 0 0,-1 0 0 0 0,1 0 0 0 0,-3 2 0 0 0,-2 0 0 0 0,0 1 0 0 0,-1-1 0 0 0,1 0 0 0 0,-14 2 0 0 0,18-4 0 0 0,0 0 0 0 0,0 1 0 0 0,0-1 0 0 0,1 1 0 0 0,-1 0 0 0 0,0 0 0 0 0,0 0 0 0 0,1 1 0 0 0,-1-1 0 0 0,-2 2 0 0 0,4-2 2 0 0,0-1 0 0 0,0 1 0 0 0,0-1-1 0 0,0 1 1 0 0,0-1 0 0 0,0 0 0 0 0,0 1 0 0 0,0-1 0 0 0,0 0 0 0 0,0 1 0 0 0,0-1 0 0 0,0 0 0 0 0,0 0 0 0 0,-1 0 0 0 0,1 0 0 0 0,0 0 0 0 0,0 0 0 0 0,0-1-1 0 0,0 1 1 0 0,0 0 0 0 0,0-1 0 0 0,-2 0 0 0 0,2 1 1 0 0,-1-1-1 0 0,1 1 0 0 0,-1-1 1 0 0,1 1-1 0 0,-1 0 0 0 0,1 0 1 0 0,-1 0-1 0 0,1 0 1 0 0,-1 0-1 0 0,1 0 0 0 0,-1 0 1 0 0,1 0-1 0 0,-1 0 0 0 0,-1 1 1 0 0,-30 14-3 0 0,29-13 0 0 0,0 0 0 0 0,0 0 0 0 0,0 0 0 0 0,-1 0 0 0 0,1-1 0 0 0,0 1 0 0 0,-1-1 0 0 0,1 0 0 0 0,-1 0 0 0 0,1-1 0 0 0,-1 0 0 0 0,-6 0 0 0 0,10 0 0 0 0,0 0 0 0 0,0 0 0 0 0,0 0 0 0 0,0 0 0 0 0,0 0 0 0 0,0 0 0 0 0,0 1 0 0 0,0-1 0 0 0,0 0 0 0 0,0 0 0 0 0,0 1 0 0 0,0-1 0 0 0,0 1 0 0 0,0-1 0 0 0,0 1 0 0 0,0-1 0 0 0,0 1 0 0 0,1-1 0 0 0,-1 1 0 0 0,0 0 0 0 0,0-1 0 0 0,0 2 0 0 0,-13 8 0 0 0,-6-4 18 0 0,14-5-7 0 0,1 0 1 0 0,0 1-1 0 0,0 0 1 0 0,-8 4 0 0 0,12-6-5 0 0,0 1 0 0 0,-1 0 0 0 0,1-1 0 0 0,0 1 0 0 0,-1 0-1 0 0,1-1 1 0 0,-1 0 0 0 0,1 1 0 0 0,-1-1 0 0 0,1 0 0 0 0,-1 0 0 0 0,1 0 0 0 0,-3 0 0 0 0,3 0-5 0 0,0 0 0 0 0,0 0 0 0 0,0 0 0 0 0,0 0 0 0 0,0 0 0 0 0,0 0-1 0 0,0 1 1 0 0,0-1 0 0 0,1 0 0 0 0,-1 0 0 0 0,0 1 0 0 0,0-1 0 0 0,-1 1 0 0 0,-15 3-43 0 0,16-4 48 0 0,-1 0 0 0 0,1 0 0 0 0,0 1 0 0 0,-1-1 0 0 0,1 0 0 0 0,0 0 1 0 0,-1 1-1 0 0,1-1 0 0 0,0 1 0 0 0,-2 0 0 0 0,-13 17-75 0 0,12-15 76 0 0,0 1 0 0 0,1-1 0 0 0,-1 1-1 0 0,1 0 1 0 0,0 1 0 0 0,-5 7 0 0 0,-7 8-196 0 0,13-18 183 0 0,0 0-1 0 0,0 1 1 0 0,0 0-1 0 0,0-1 0 0 0,0 1 1 0 0,1 0-1 0 0,-2 4 1 0 0,0 0 31 0 0,1-1 0 0 0,-1 0 0 0 0,0 1 0 0 0,-1-1 0 0 0,0-1 0 0 0,0 1 0 0 0,-6 7 0 0 0,-13 19-2 0 0,-9 8-24 0 0,6 0 1 0 0,19-31-14 0 0,0 0-1 0 0,1 1 0 0 0,-7 14 0 0 0,-28 62-76 0 0,33-67 37 0 0,-2-1 0 0 0,-19 28 1 0 0,25-40 44 0 0,-15 23-3 0 0,-25 40 12 0 0,4-4-1 0 0,17-30 0 0 0,-42 59 0 0 0,20-36 2 0 0,18-25-15 0 0,21-26 2 0 0,0-1-1 0 0,-11 11 1 0 0,10-12 6 0 0,1 0 0 0 0,1 1 0 0 0,-6 7 1 0 0,-1 4 4 0 0,7-9 0 0 0,-1 0 0 0 0,0 0 0 0 0,-1-1 0 0 0,-9 9 0 0 0,10-10-6 0 0,0 1-1 0 0,-11 13 1 0 0,12-12-5 0 0,-1 0-1 0 0,-13 11 0 0 0,8-9 10 0 0,0 1 0 0 0,0 0 0 0 0,0 1 0 0 0,-9 14 0 0 0,1-1 2 0 0,-2-1 0 0 0,-39 37 0 0 0,44-46 0 0 0,-16 17 0 0 0,16-15 0 0 0,-33 27 0 0 0,-72 54 0 0 0,-13 11 0 0 0,76-64 31 0 0,26-20 22 0 0,-47 29 0 0 0,-96 63-53 0 0,155-103-1 0 0,-81 52 1 0 0,-41 22 0 0 0,105-63 2 0 0,25-15-6 0 0,0-2-1 0 0,-21 11 1 0 0,-248 113-49 0 0,268-125 53 0 0,-24 17 0 0 0,26-17 0 0 0,1 0 0 0 0,-1 0 0 0 0,-12 4 0 0 0,-241 86 240 0 0,239-88-238 0 0,0 1 1 0 0,0 2 0 0 0,-37 23-1 0 0,52-30 23 0 0,0 0 0 0 0,0 0-1 0 0,-13 3 1 0 0,-10 5 2 0 0,25-10-27 0 0,1 0 0 0 0,-1-1 0 0 0,-16 4 0 0 0,17-5 0 0 0,-1 1 0 0 0,1 0 0 0 0,-10 4 0 0 0,5-1 4 0 0,-1 0 0 0 0,0-1 0 0 0,-21 5 0 0 0,34-9 3 0 0,-1 0 0 0 0,0 0 0 0 0,1 0 0 0 0,-1 0 0 0 0,1 0 0 0 0,-1 1 0 0 0,1-1 0 0 0,-1 0 0 0 0,1 0 0 0 0,-1 1 0 0 0,1-1 0 0 0,-1 0 0 0 0,1 1 0 0 0,-1-1 0 0 0,1 0 0 0 0,0 1 0 0 0,-1 0 0 0 0,-3 2 17 0 0,-40 14 81 0 0,20-9-80 0 0,11-4-25 0 0,10-3 0 0 0,0-1 0 0 0,0 1 0 0 0,0 0 0 0 0,1 0 0 0 0,-1 1 0 0 0,0-1 0 0 0,1 1 0 0 0,-4 1 0 0 0,3-1 0 0 0,0 0 0 0 0,0 0 0 0 0,-1 0 0 0 0,1-1 0 0 0,-1 0 0 0 0,1 1 0 0 0,-6 0 0 0 0,4-1 0 0 0,1 0 0 0 0,-1 1 0 0 0,1-1 0 0 0,0 1 0 0 0,-5 2 0 0 0,6-2 0 0 0,0-1 0 0 0,0 1 0 0 0,0-1 0 0 0,-1 0 0 0 0,1 0 0 0 0,-6 1 0 0 0,6-2 0 0 0,0 1 0 0 0,0-1 0 0 0,0 1 0 0 0,0 0 0 0 0,0 1 0 0 0,0-1 0 0 0,0 0 0 0 0,-3 2 0 0 0,-2 4 0 0 0,-1-2 0 0 0,0 1 0 0 0,0-1 0 0 0,-15 6 0 0 0,7 0 156 0 0,15-10-123 0 0,0 1-1 0 0,0 0 1 0 0,0-1-1 0 0,-1 0 0 0 0,1 1 1 0 0,0-1-1 0 0,-3 1 1 0 0,-2 0-54 0 0,1 1 0 0 0,0 0 0 0 0,0 0 0 0 0,-10 8 0 0 0,11-7-12 0 0,0-1-1 0 0,-1 0 1 0 0,0 1 0 0 0,0-2 0 0 0,-11 5 0 0 0,7-4 46 0 0,-1 0-1 0 0,0 0 1 0 0,1 1 0 0 0,-12 6 0 0 0,12-2 9 0 0,-2 0 74 0 0,10-7 18 0 0,-2 4 91 0 0,-3 4-210 0 0,-9 1-331 0 0,-23 26 324 0 0,38-36 21 0 0,-1 2 83 0 0,0 0-62 0 0,1-1-21 0 0,1-1 0 0 0,-1 1 0 0 0,0 0-1 0 0,0 0 1 0 0,1-1 0 0 0,-1 1-1 0 0,1 0 1 0 0,-1 0 0 0 0,1 0-1 0 0,-1 0 1 0 0,1 0 0 0 0,-1 0-1 0 0,1 0 1 0 0,0 0 0 0 0,-1 1-1 0 0,-2 1-86 0 0,-12 4-21 0 0,4 2 24 0 0,8-6 59 0 0,1-2 16 0 0,1 0 0 0 0,-1 0 0 0 0,1 0 0 0 0,0 1 1 0 0,0-1-1 0 0,0 0 0 0 0,0 1 0 0 0,0-1 0 0 0,0 1 1 0 0,-1 2-1 0 0,0 0 0 0 0,-11 12 0 0 0,7-5 10 0 0,5-4 47 0 0,1-7-49 0 0,0 1-1 0 0,0-1 1 0 0,0 0-1 0 0,0 1 1 0 0,0-1-1 0 0,0 1 1 0 0,0-1-1 0 0,0 1 1 0 0,-1-1-1 0 0,1 0 1 0 0,0 1-1 0 0,0-1 1 0 0,0 1 0 0 0,-1-1-1 0 0,1 0 1 0 0,0 1-1 0 0,0-1 1 0 0,-1 0-1 0 0,1 1 1 0 0,0-1-1 0 0,-1 0 1 0 0,1 0-1 0 0,-1 1 1 0 0,1-1-7 0 0,0 0 1 0 0,0 0-1 0 0,0 0 1 0 0,0 0-1 0 0,0 0 1 0 0,0 0-1 0 0,0 0 1 0 0,0 0 0 0 0,0 0-1 0 0,-1 1 1 0 0,1-1-1 0 0,0 0 1 0 0,0 0-1 0 0,0 0 1 0 0,0 0-1 0 0,0 0 1 0 0,0 0-1 0 0,0 0 1 0 0,0 0-1 0 0,0 0 1 0 0,0 0 0 0 0,0 1-1 0 0,0-1 1 0 0,0 0-1 0 0,0 0 1 0 0,0 0-1 0 0,0 0 1 0 0,0 0-1 0 0,0 0 1 0 0,0 0-1 0 0,0 0 1 0 0,0 0-1 0 0,0 1 1 0 0,0-1 0 0 0,0 0-1 0 0,0 0 1 0 0,0 0-1 0 0,0 0 1 0 0,0 0-1 0 0,0 0 1 0 0,0 0-1 0 0,0 0 1 0 0,1 0-1 0 0,-1 0 1 0 0,0 0-1 0 0,0 1 1 0 0,0-1 0 0 0,0 0-1 0 0,0 0 1 0 0,0 0-1 0 0,0 0 1 0 0,1 1-5 0 0,0-1-6 0 0,-1 1 1 0 0,1 0-1 0 0,0-1 1 0 0,-1 1-1 0 0,1 0 0 0 0,0 0 1 0 0,-1-1-1 0 0,1 1 0 0 0,-1 0 1 0 0,0 0-1 0 0,1 0 1 0 0,0 1-1 0 0,-2 9-181 0 0,1 1 196 0 0,1-9 97 0 0,0 10 97 0 0,-1-12-213 0 0,0 0 1 0 0,0 1-1 0 0,1-1 1 0 0,-1 0-1 0 0,0 0 1 0 0,0 1-1 0 0,0-1 0 0 0,0 0 1 0 0,-1 1-1 0 0,1-1 1 0 0,0 0-1 0 0,0 1 1 0 0,-1-1-1 0 0,1 0 1 0 0,-1 0-1 0 0,1 0 1 0 0,-1 1-1 0 0,0-1 1 0 0,-1 2-1 0 0,0-1-42 0 0,1-1 25 0 0,-5 15 10 0 0,5-14 20 0 0,0 0 0 0 0,1 0 0 0 0,-1 0 0 0 0,0 0 0 0 0,1 0 0 0 0,0 1 0 0 0,-1-1 0 0 0,1 0 0 0 0,0 3 0 0 0,-1 13 0 0 0,-3-13 0 0 0,4-4 0 0 0,-1 0 0 0 0,0 0 0 0 0,0 0 0 0 0,1 0 0 0 0,-1 0 0 0 0,0 0 0 0 0,1 0 0 0 0,-1 0 0 0 0,1 1 0 0 0,-1-1 0 0 0,1 0 0 0 0,0 0 0 0 0,0 0 0 0 0,-1 1 0 0 0,1-1 0 0 0,0 0 0 0 0,0 3 0 0 0,0 31 0 0 0,-2-18 0 0 0,2-15 0 0 0,-1 0 0 0 0,1 0 0 0 0,0 0 0 0 0,0 0 0 0 0,0 0 0 0 0,0 0 0 0 0,0 0 0 0 0,0 0 0 0 0,1 0 0 0 0,0 2 0 0 0,-1 2 13 0 0,0-1 1 0 0,0 1 0 0 0,0 0 0 0 0,0-1 0 0 0,-4 12-1 0 0,4-16-1 0 0,0 1-1 0 0,0-1 0 0 0,0 0 0 0 0,0 1 0 0 0,0-1 1 0 0,0 1-1 0 0,0-1 0 0 0,0 0 0 0 0,1 1 1 0 0,-1-1-1 0 0,1 0 0 0 0,-1 1 0 0 0,1-1 0 0 0,-1 0 1 0 0,1 0-1 0 0,-1 1 0 0 0,1-1 0 0 0,0 0 1 0 0,0 0-1 0 0,0 0 0 0 0,0 0 0 0 0,0 0 0 0 0,1 1 1 0 0,-2-2-15 0 0,0 0 1 0 0,0 0 0 0 0,0 0-1 0 0,0 0 1 0 0,0 0 0 0 0,0 0-1 0 0,0 0 1 0 0,0 0 0 0 0,0 0-1 0 0,1 0 1 0 0,-1 0 0 0 0,0 0-1 0 0,0 1 1 0 0,0-1 0 0 0,0 0-1 0 0,0 0 1 0 0,0 0 0 0 0,0 0-1 0 0,0 0 1 0 0,0 0 0 0 0,0 0-1 0 0,0 0 1 0 0,0 0-1 0 0,0 0 1 0 0,0 0 0 0 0,0 1-1 0 0,0-1 1 0 0,0 0 0 0 0,0 0-1 0 0,0 0 1 0 0,0 0 0 0 0,0 0-1 0 0,0 0 1 0 0,0 0 0 0 0,0 0-1 0 0,0 0 1 0 0,0 0 0 0 0,0 1-1 0 0,0-1 1 0 0,0 0 0 0 0,0 0-1 0 0,0 0 1 0 0,0 0 0 0 0,0 0-1 0 0,0 0 1 0 0,0 0 0 0 0,0 0-1 0 0,0 0 1 0 0,-1 0 0 0 0,1 1-5 0 0,-1 0 1 0 0,1 0 0 0 0,-1-1 0 0 0,1 1 0 0 0,0 0 0 0 0,-1 0 0 0 0,1 0 0 0 0,0 0-1 0 0,-1 0 1 0 0,1-1 0 0 0,0 1 0 0 0,0 0 0 0 0,0 0 0 0 0,0 0 0 0 0,0 0-1 0 0,0 2 1 0 0,2 2 59 0 0,1-3-49 0 0,1 12 82 0 0,-3-11-39 0 0,-1-1-31 0 0,0-1-1 0 0,1 0 0 0 0,-1 0 0 0 0,0 0 1 0 0,1 0-1 0 0,-1 0 0 0 0,0 0 0 0 0,1 0 1 0 0,-1 0-1 0 0,1 0 0 0 0,0 0 1 0 0,-1 0-1 0 0,1 0 0 0 0,0 0 0 0 0,-1 0 1 0 0,1-1-1 0 0,0 1 0 0 0,0 0 0 0 0,0-1 1 0 0,1 2-1 0 0,-1-2-84 0 0,-2 2 29 0 0,1-2 41 0 0,0 0 0 0 0,0 1 1 0 0,0-1-1 0 0,0 0 1 0 0,0 1-1 0 0,0-1 1 0 0,0 0-1 0 0,0 0 0 0 0,0 1 1 0 0,0-1-1 0 0,0 0 1 0 0,0 1-1 0 0,0-1 0 0 0,0 0 1 0 0,0 0-1 0 0,0 1 1 0 0,0-1-1 0 0,0 0 1 0 0,0 0-1 0 0,1 1 0 0 0,-1-1 1 0 0,0 0-1 0 0,0 0 1 0 0,0 1-1 0 0,0-1 1 0 0,1 0-1 0 0,-1 0 0 0 0,0 0 1 0 0,0 1-1 0 0,1-1 1 0 0,9 4 51 0 0,-5-8-32 0 0,-3 2 33 0 0,1-2 10 0 0,1-2 5 0 0,-4 5-63 0 0,1 1-1 0 0,-1-1 1 0 0,1 0-1 0 0,-1 0 1 0 0,1 0-1 0 0,0 1 1 0 0,-1-1-1 0 0,1 0 1 0 0,0 1-1 0 0,0-1 1 0 0,0 1-1 0 0,-1-1 1 0 0,1 1 0 0 0,0-1-1 0 0,0 1 1 0 0,0-1-1 0 0,0 1 1 0 0,0 0-1 0 0,0-1 1 0 0,1 1-1 0 0,14-6 34 0 0,-2 0-39 0 0,-13 4 0 0 0,0-1 0 0 0,14-5 0 0 0,-12 6 0 0 0,-1 1 0 0 0,0 0 0 0 0,0 0 0 0 0,0 0 0 0 0,1 1 0 0 0,-1-1 0 0 0,0 0 0 0 0,1 1 0 0 0,-1-1 0 0 0,1 1 0 0 0,-1 0 0 0 0,0 0 0 0 0,4 0 0 0 0,2 0 0 0 0,5-3 0 0 0,5 0 0 0 0,-3 1 0 0 0,11 3 0 0 0,-21-2 0 0 0,17 2 0 0 0,-17 1 0 0 0,21-1 0 0 0,-22-2 0 0 0,1 0 0 0 0,12 4 0 0 0,-8-1 0 0 0,0-1 0 0 0,17 0 0 0 0,-9 0 0 0 0,-12 1 0 0 0,-1 1 0 0 0,11-1 0 0 0,11 4 0 0 0,-25-6 0 0 0,0 1 0 0 0,0-1 0 0 0,0 0 0 0 0,0 1 0 0 0,0-1 0 0 0,0 0 0 0 0,0 0 0 0 0,0 0 0 0 0,0 0 0 0 0,0 0 0 0 0,0 0 0 0 0,1 0 0 0 0,24-1 0 0 0,-17 0 0 0 0,-6 1 0 0 0,0 0 0 0 0,0 0 0 0 0,0 0 0 0 0,0 0 0 0 0,0 1 0 0 0,0-1 0 0 0,-1 1 0 0 0,1-1 0 0 0,0 1 0 0 0,4 2 0 0 0,7 0 0 0 0,0-1 0 0 0,0 0 0 0 0,0-1 0 0 0,25-2 0 0 0,-15 1 0 0 0,-4 1 0 0 0,14-1 0 0 0,7-4 0 0 0,-24 3 0 0 0,-1-1 0 0 0,31-7 0 0 0,-16 2 43 0 0,-21 6-23 0 0,1-1 0 0 0,-1-1 0 0 0,0 0 0 0 0,16-7 1 0 0,-22 9-21 0 0,-2 1 0 0 0,-1-1 0 0 0,1 1 0 0 0,0-1 0 0 0,-1 0 0 0 0,1 1 0 0 0,-1-1 0 0 0,0 0 0 0 0,1 0 0 0 0,-1 0 0 0 0,0 0 0 0 0,2-2 0 0 0,1 2 0 0 0,10-10 0 0 0,-13 9 0 0 0,1-1 0 0 0,9-3 0 0 0,-5 3-222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7:51.95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480 389 888 0 0,'-19'-7'67'0'0,"18"6"-67"0"0,1 1 1 0 0,-1-1 0 0 0,0 1 0 0 0,1 0 0 0 0,-1-1-1 0 0,1 1 1 0 0,-1-1 0 0 0,0 0 0 0 0,1 1 0 0 0,-1-1-1 0 0,1 0 1 0 0,0 1 0 0 0,-1-1 0 0 0,1 0 0 0 0,-1 1 0 0 0,1-1-1 0 0,0 0 1 0 0,0 0 0 0 0,-1 1 0 0 0,1-1 0 0 0,0 0-1 0 0,0 0 1 0 0,0 1 0 0 0,0-1 0 0 0,0-2 0 0 0,-3-8 119 0 0,2 8-96 0 0,-1 1 0 0 0,1 0 0 0 0,-1 0 0 0 0,0 0 0 0 0,1 0 0 0 0,-1 0 1 0 0,0 0-1 0 0,-5-3 0 0 0,5 3-4 0 0,-1 1 0 0 0,1-2 1 0 0,-1 1-1 0 0,1 0 1 0 0,0 0-1 0 0,0-1 0 0 0,0 1 1 0 0,-2-4-1 0 0,-11-12-21 0 0,13 16 3 0 0,0 1-1 0 0,1-1 0 0 0,-1 0 0 0 0,0 0 0 0 0,1 0 0 0 0,-1 0 0 0 0,1 0 0 0 0,0 0 0 0 0,-1-1 0 0 0,1 1 0 0 0,0 0 0 0 0,0-3 0 0 0,-5-13 61 0 0,5 15-51 0 0,0 1 1 0 0,0-1-1 0 0,1 0 0 0 0,-1 1 0 0 0,1-1 0 0 0,-1 0 0 0 0,1 1 0 0 0,0-1 0 0 0,0 0 0 0 0,0 1 0 0 0,1-4 0 0 0,4-48 125 0 0,-4 39-48 0 0,-1 14-81 0 0,-1 0 0 0 0,1-1 1 0 0,0 1-1 0 0,1-1 0 0 0,-1 1 0 0 0,0 0 1 0 0,0-1-1 0 0,0 1 0 0 0,1-1 0 0 0,-1 1 1 0 0,1 0-1 0 0,-1-1 0 0 0,1 1 0 0 0,0 0 1 0 0,1-3-1 0 0,4-2 3 0 0,-5 5-5 0 0,0 0-1 0 0,0 0 0 0 0,0 0 0 0 0,0 1 0 0 0,0-1 0 0 0,-1 0 0 0 0,1 0 0 0 0,0 0 1 0 0,-1 0-1 0 0,1 0 0 0 0,-1-1 0 0 0,1 1 0 0 0,-1 0 0 0 0,0 0 0 0 0,1 0 0 0 0,-1 0 1 0 0,0-1-1 0 0,0 1 0 0 0,0 0 0 0 0,0 0 0 0 0,0 0 0 0 0,0-2 0 0 0,0 2 0 0 0,0 1 1 0 0,0-1-1 0 0,0 1 0 0 0,1-1 0 0 0,-1 1 1 0 0,0-1-1 0 0,0 1 0 0 0,0-1 0 0 0,1 1 0 0 0,-1-1 1 0 0,0 1-1 0 0,1-1 0 0 0,-1 1 0 0 0,0-1 1 0 0,1 1-1 0 0,-1-1 0 0 0,1 1 0 0 0,-1 0 0 0 0,1-1 1 0 0,-1 1-1 0 0,1 0 0 0 0,0-1 0 0 0,-1 1 0 0 0,1 0 1 0 0,-1-1-1 0 0,1 1 0 0 0,-1 0 0 0 0,0-1 1 0 0,1 1-1 0 0,-1 0 0 0 0,1-1 0 0 0,-1 1 1 0 0,0-1-1 0 0,1 1 0 0 0,-1 0 0 0 0,0-1 1 0 0,1 1-1 0 0,-1-1 0 0 0,0 1 0 0 0,0-1 1 0 0,1 0-1 0 0,-1 1 0 0 0,0-1 0 0 0,0 1 1 0 0,0-1-1 0 0,-3-15 135 0 0,3 15-19 0 0,-2 2-48 0 0,0-1 0 0 0,1 0 0 0 0,-1 1 0 0 0,1-1 1 0 0,-1 1-1 0 0,0-1 0 0 0,1 1 0 0 0,-1 0 0 0 0,1 0 1 0 0,0-1-1 0 0,-1 1 0 0 0,-2 2 0 0 0,-17 18 19 0 0,8-8-55 0 0,7-8 19 0 0,4-3-52 0 0,-9 13 68 0 0,7-7 73 0 0,3-6-127 0 0,1-1 0 0 0,-1 1-1 0 0,1-1 1 0 0,-1 0-1 0 0,0 1 1 0 0,1-1-1 0 0,-1 0 1 0 0,0 0-1 0 0,0 1 1 0 0,0-1 0 0 0,0 0-1 0 0,0 0 1 0 0,-2 1-1 0 0,2 0 70 0 0,0-2-80 0 0,1 1 0 0 0,0-1 0 0 0,0 0 0 0 0,-1 1 0 0 0,1-1 0 0 0,0 1 0 0 0,-1-1 0 0 0,1 0 0 0 0,0 1 1 0 0,-1-1-1 0 0,1 0 0 0 0,-1 1 0 0 0,1-1 0 0 0,0 0 0 0 0,-1 0 0 0 0,1 1 0 0 0,-1-1 0 0 0,1 0 0 0 0,-2 0 1 0 0,2 1 22 0 0,-1-1 1 0 0,1 0 0 0 0,-1 0 0 0 0,0 1 0 0 0,1-1 0 0 0,-1 0-1 0 0,1 0 1 0 0,-1 1 0 0 0,1-1 0 0 0,-1 1 0 0 0,1-1 0 0 0,-1 0 0 0 0,1 1-1 0 0,0-1 1 0 0,-1 1 0 0 0,1-1 0 0 0,0 1 0 0 0,-1-1 0 0 0,1 1-1 0 0,0 0 1 0 0,-1 0 0 0 0,1 1 5 0 0,0-2-24 0 0,0 1 1 0 0,0 0-1 0 0,0-1 1 0 0,0 1-1 0 0,0-1 1 0 0,0 1-1 0 0,0 0 1 0 0,0-1-1 0 0,0 1 1 0 0,0-1 0 0 0,0 1-1 0 0,-1 0 1 0 0,1-1-1 0 0,0 1 1 0 0,0-1-1 0 0,-1 1 1 0 0,1-1-1 0 0,0 1 1 0 0,-1-1-1 0 0,1 1 1 0 0,-1-1-1 0 0,1 1 1 0 0,-1-1-1 0 0,1 0 1 0 0,-1 1-1 0 0,1-1 1 0 0,-1 1-1 0 0,1-1 1 0 0,-1 0-1 0 0,1 0 1 0 0,-1 1-1 0 0,1-1 1 0 0,-4 1 480 0 0,4 0-426 0 0,0 0-63 0 0,1 0 0 0 0,-1-1-1 0 0,0 1 1 0 0,0 0-1 0 0,1-1 1 0 0,-1 1 0 0 0,0-1-1 0 0,1 1 1 0 0,-1 0-1 0 0,0-1 1 0 0,1 1 0 0 0,-1-1-1 0 0,1 1 1 0 0,-1-1-1 0 0,1 1 1 0 0,-1-1-1 0 0,1 0 1 0 0,0 1 0 0 0,-1-1-1 0 0,2 1 1 0 0,-2-1 2 0 0,0 0 1 0 0,0 0 0 0 0,1 0-1 0 0,-1 0 1 0 0,0 0-1 0 0,0 0 1 0 0,0 0 0 0 0,0 1-1 0 0,1-1 1 0 0,-1 0-1 0 0,0 0 1 0 0,0 0 0 0 0,0 0-1 0 0,0 0 1 0 0,0 0-1 0 0,0 1 1 0 0,1-1 0 0 0,-1 0-1 0 0,0 0 1 0 0,0 0-1 0 0,0 0 1 0 0,0 0 0 0 0,0 1-1 0 0,0-1 1 0 0,0 0-1 0 0,0 0 1 0 0,0 0-1 0 0,0 1 1 0 0,0-1 0 0 0,0 0-1 0 0,0 0 1 0 0,0 0-1 0 0,0 0 1 0 0,0 1 0 0 0,0-1-1 0 0,0 0 1 0 0,0 1-1 0 0,0 0 0 0 0,1 0 0 0 0,-1 0 0 0 0,0 0 0 0 0,1 0 0 0 0,-1-1 0 0 0,0 1 0 0 0,1 0 0 0 0,-1 0 0 0 0,1 0 0 0 0,-1-1 0 0 0,1 1 0 0 0,0 0 0 0 0,-1 0-1 0 0,1-1 1 0 0,1 2 0 0 0,-1-2-1 0 0,0 1-1 0 0,-1 0 1 0 0,1 0-1 0 0,0-1 1 0 0,-1 1-1 0 0,1 0 1 0 0,0 0-1 0 0,-1 0 0 0 0,1 0 1 0 0,-1-1-1 0 0,1 1 1 0 0,-1 0-1 0 0,0 0 1 0 0,1 0-1 0 0,-1 0 1 0 0,0 0-1 0 0,1 2 0 0 0,-1-2 1 0 0,0 1-1 0 0,1 0 0 0 0,-1 0 1 0 0,1 0-1 0 0,0 0 0 0 0,-1 0 0 0 0,1-1 1 0 0,0 1-1 0 0,0 0 0 0 0,0-1 0 0 0,0 1 1 0 0,2 2-1 0 0,7 11 8 0 0,-8-13-9 0 0,-1 0-1 0 0,1 0 1 0 0,-1 0 0 0 0,1-1 0 0 0,-1 1 0 0 0,1-1 0 0 0,0 1 0 0 0,2 1-1 0 0,-3-2 2 0 0,1 0 1 0 0,0 0-1 0 0,-1 0 0 0 0,1 1 0 0 0,-1-1 0 0 0,1 1 0 0 0,-1-1 0 0 0,0 1 0 0 0,0 0 0 0 0,1-1 0 0 0,-1 1 1 0 0,0 0-1 0 0,1 3 0 0 0,-1 2 6 0 0,-1-6-2 0 0,0 0 0 0 0,1 1 1 0 0,-1-1-1 0 0,0 1 0 0 0,1-1 0 0 0,-1 1 0 0 0,1-1 0 0 0,-1 0 1 0 0,1 1-1 0 0,0-1 0 0 0,0 0 0 0 0,-1 0 0 0 0,1 0 0 0 0,0 1 1 0 0,0-1-1 0 0,0 0 0 0 0,0 0 0 0 0,2 1 0 0 0,1 1 10 0 0,0 1-1 0 0,0 0 1 0 0,0 0-1 0 0,-1 0 1 0 0,6 9 0 0 0,-6-8-16 0 0,1 0 0 0 0,0-1 1 0 0,0 1-1 0 0,5 4 1 0 0,-6-6-2 0 0,-1-1 0 0 0,1 1-1 0 0,0 1 1 0 0,-1-1 0 0 0,0 0 0 0 0,0 1 0 0 0,3 4 0 0 0,6 11 13 0 0,1-3 37 0 0,-9-13-49 0 0,1 1 1 0 0,-1 0-1 0 0,0 0 1 0 0,0 0-1 0 0,-1 0 1 0 0,1 0-1 0 0,-1 1 0 0 0,0-1 1 0 0,0 1-1 0 0,-1 0 1 0 0,1 0-1 0 0,-1-1 1 0 0,1 10-1 0 0,-2-11 18 0 0,0 0-1 0 0,0 0 1 0 0,1 0-1 0 0,-1 1 1 0 0,1-1-1 0 0,0 0 0 0 0,0 0 1 0 0,0 0-1 0 0,2 4 1 0 0,26 38 154 0 0,2-12-147 0 0,-30-31-22 0 0,0 0 6 0 0,0 0-1 0 0,0-1 0 0 0,0 1 1 0 0,1 0-1 0 0,-1 0 0 0 0,0-1 1 0 0,1 1-1 0 0,0-1 0 0 0,-1 1 1 0 0,1-1-1 0 0,0 0 0 0 0,0 1 1 0 0,0-1-1 0 0,-1 0 0 0 0,1 0 1 0 0,0 0-1 0 0,1-1 0 0 0,1 2 1 0 0,4 0 12 0 0,-4 0-17 0 0,1 0 1 0 0,-1 0-1 0 0,1 0 0 0 0,-1 1 0 0 0,0-1 0 0 0,0 1 1 0 0,7 6-1 0 0,-4-2 69 0 0,2-1 1 0 0,-1-1 0 0 0,0 1-1 0 0,1-1 1 0 0,11 4 0 0 0,-2 1 5 0 0,-16-9 0 0 0,8 8 16 0 0,10 6-96 0 0,-7-1 0 0 0,-7-5 10 0 0,-6-9-8 0 0,1 0-1 0 0,-1 0 0 0 0,0 0 0 0 0,0 0 0 0 0,0 0 0 0 0,0 0 0 0 0,0 1 0 0 0,0-1 1 0 0,0 0-1 0 0,1 0 0 0 0,-1 0 0 0 0,0 0 0 0 0,0 0 0 0 0,0 0 0 0 0,0 0 0 0 0,0 0 1 0 0,0 1-1 0 0,0-1 0 0 0,0 0 0 0 0,0 0 0 0 0,0 0 0 0 0,0 0 0 0 0,0 0 0 0 0,0 0 1 0 0,0 0-1 0 0,0 1 0 0 0,0-1 0 0 0,0 0 0 0 0,0 0 0 0 0,0 0 0 0 0,0 0 0 0 0,0 0 1 0 0,0 0-1 0 0,0 1 0 0 0,0-1 0 0 0,0 0 0 0 0,0 0 0 0 0,0 0 0 0 0,0 0 0 0 0,0 0 1 0 0,0 0-1 0 0,0 0 0 0 0,0 1 0 0 0,-1-1 0 0 0,0 3 3 0 0,4 8 123 0 0,1 0-74 0 0,0 4-17 0 0,-5-12-19 0 0,0 0 5 0 0,3 5 18 0 0,-1-8-27 0 0,-1 1 1 0 0,0 0 0 0 0,1 0-1 0 0,-1 0 1 0 0,0 0 0 0 0,0 1 0 0 0,0-1-1 0 0,0 0 1 0 0,1 0 0 0 0,-2 0-1 0 0,1 0 1 0 0,0 0 0 0 0,0 0-1 0 0,-1 2 1 0 0,1-1 2 0 0,0 1 1 0 0,-1 0-1 0 0,1-1 0 0 0,0 1 1 0 0,1 0-1 0 0,-1-1 0 0 0,0 1 0 0 0,1-1 1 0 0,-1 1-1 0 0,1-1 0 0 0,0 1 1 0 0,0-1-1 0 0,0 1 0 0 0,0-1 0 0 0,0 1 1 0 0,1-1-1 0 0,1 2 0 0 0,7 28 54 0 0,-6-13-71 0 0,-3-17 2 0 0,-1 0 0 0 0,0 0 1 0 0,0 0-1 0 0,1 0 0 0 0,-1 0 1 0 0,1 0-1 0 0,0-1 0 0 0,0 1 0 0 0,0 2 1 0 0,2 0 20 0 0,-2-2-18 0 0,1 0 1 0 0,-1 0-1 0 0,0-1 1 0 0,0 1-1 0 0,0 0 1 0 0,0 1 0 0 0,0-1-1 0 0,-1 0 1 0 0,1 0-1 0 0,0 4 1 0 0,3 5 43 0 0,1 1-19 0 0,-2-8-16 0 0,-1 1 0 0 0,0 0-1 0 0,1 0 1 0 0,0-1 0 0 0,0 1 0 0 0,0-1-1 0 0,1 0 1 0 0,5 6 0 0 0,-4-8 0 0 0,1 1-12 0 0,6 14-3 0 0,-3-5 96 0 0,0-1 0 0 0,1 0 0 0 0,14 13 0 0 0,-14-12-94 0 0,5 13 0 0 0,-6-13 0 0 0,21 15 0 0 0,-13-11 0 0 0,-15-11 0 0 0,0 0 0 0 0,24 34 0 0 0,-26-37 4 0 0,1-1 1 0 0,0 0-1 0 0,-1 0 0 0 0,1 0 1 0 0,0 0-1 0 0,0 0 1 0 0,-1 0-1 0 0,1 0 0 0 0,0 0 1 0 0,0 0-1 0 0,0 0 1 0 0,0 0-1 0 0,2 1 0 0 0,21 16 68 0 0,-13-7-3 0 0,-4-4-60 0 0,0 0 1 0 0,1 0-1 0 0,9 5 1 0 0,-2-1 64 0 0,-3 1 1 0 0,-7-5-44 0 0,0-1 0 0 0,1 0 0 0 0,8 6 0 0 0,10 11 14 0 0,7 4 88 0 0,-24-22-80 0 0,0 1 0 0 0,0 0-1 0 0,8 10 1 0 0,8 19 75 0 0,-10-13-66 0 0,-4-1-50 0 0,-9-19-11 0 0,1 0 0 0 0,0 0 0 0 0,-1 0-1 0 0,1 0 1 0 0,0 0 0 0 0,0 0 0 0 0,0 0-1 0 0,1 0 1 0 0,-1 0 0 0 0,0 0 0 0 0,1-1 0 0 0,1 3-1 0 0,-2-3 9 0 0,0 0-1 0 0,0 1 0 0 0,0-1 0 0 0,0 0 0 0 0,0 0 0 0 0,0 1 0 0 0,0-1 1 0 0,0 1-1 0 0,-1-1 0 0 0,1 1 0 0 0,-1-1 0 0 0,1 1 0 0 0,-1 2 1 0 0,1-2 4 0 0,-1 0 0 0 0,1 0 0 0 0,0 0 0 0 0,0 0 0 0 0,-1 0 0 0 0,1 0 0 0 0,1 0 0 0 0,-1 0 1 0 0,3 4-1 0 0,7 12 84 0 0,-10-16-79 0 0,0 0-1 0 0,1 1 1 0 0,-1-1 0 0 0,1 0-1 0 0,-1 0 1 0 0,1 0-1 0 0,0 0 1 0 0,3 3 0 0 0,6 7 68 0 0,-10-10-65 0 0,0 0 0 0 0,0-1 1 0 0,1 1-1 0 0,-1-1 0 0 0,1 1 0 0 0,-1-1 1 0 0,1 0-1 0 0,-1 1 0 0 0,1-1 0 0 0,2 1 1 0 0,40 30-201 0 0,-22-16 176 0 0,59 31 281 0 0,-30-18-278 0 0,-5 8 64 0 0,-38-31-37 0 0,0 0 1 0 0,-1 0 0 0 0,12 14-1 0 0,17 14 79 0 0,-1-6-26 0 0,-30-25-81 0 0,-1 0 1 0 0,0 0-1 0 0,0 1 1 0 0,0-1 0 0 0,6 8-1 0 0,13 11 57 0 0,-10-12-47 0 0,-2 0 1 0 0,1 1-1 0 0,-1 1 0 0 0,0-1 1 0 0,-2 2-1 0 0,1-1 0 0 0,10 19 1 0 0,-1-4-10 0 0,-14-20 0 0 0,0-1 0 0 0,0 1 0 0 0,-1 1 0 0 0,0-1 0 0 0,5 13 0 0 0,16 22 0 0 0,-16-22 84 0 0,1 0 0 0 0,1-1 0 0 0,23 33 0 0 0,-29-44-73 0 0,-3-4-4 0 0,0 0 0 0 0,0 0 0 0 0,0-1 0 0 0,1 1 0 0 0,4 5 0 0 0,23 25 5 0 0,-18-21-12 0 0,-1 0-1 0 0,18 27 1 0 0,9 12 0 0 0,-38-51 0 0 0,1 0 0 0 0,-1 1 0 0 0,1-1 0 0 0,0 0 0 0 0,-1 0 0 0 0,1 0 0 0 0,0 0 0 0 0,0 0 0 0 0,0 0 0 0 0,0 0 0 0 0,0-1 0 0 0,0 1 0 0 0,0 0 0 0 0,2 1 0 0 0,1 1 0 0 0,54 53 34 0 0,9 8-4 0 0,16 20 119 0 0,-75-77-122 0 0,0-1-1 0 0,1 0 1 0 0,-1 0 0 0 0,15 7-1 0 0,5 3-18 0 0,11 8 46 0 0,-35-23-48 0 0,-2 0-2 0 0,0 0 1 0 0,0 0-1 0 0,-1 0 0 0 0,1 0 0 0 0,-1 0 1 0 0,1 0-1 0 0,-1 0 0 0 0,1 0 0 0 0,-1 1 1 0 0,2 2-1 0 0,4 1-8 0 0,-1 0 1 0 0,1-1-1 0 0,0 0 0 0 0,0 0 1 0 0,12 5-1 0 0,-10-6-4 0 0,0 2 0 0 0,-1-1 1 0 0,14 10-1 0 0,-14-9-16 0 0,0 0 1 0 0,17 8 0 0 0,10 4 63 0 0,29 17 611 0 0,-45-24-568 0 0,21 7-19 0 0,-11-3-153 0 0,-23-12 67 0 0,-1 0 1 0 0,0 0-1 0 0,0 1 0 0 0,-1-1 1 0 0,1 1-1 0 0,5 5 1 0 0,-4-4 30 0 0,0 1 1 0 0,1-1 0 0 0,-1 0 0 0 0,1-1-1 0 0,0 0 1 0 0,0 0 0 0 0,11 3 0 0 0,-9-2 2 0 0,1-1 1 0 0,0 2-1 0 0,10 5 1 0 0,-13-5-13 0 0,9 5 0 0 0,1 0 0 0 0,31 13 0 0 0,-11-5 42 0 0,-9-4 1 0 0,30 19 22 0 0,-36-20-32 0 0,32 15 0 0 0,-41-23-29 0 0,28 10 45 0 0,51 13-38 0 0,-73-21-2 0 0,-14-4 2 0 0,1-1 0 0 0,0 1 0 0 0,12 1 0 0 0,-5-1-8 0 0,1 1 1 0 0,-1 0-1 0 0,15 7 0 0 0,-14-5-4 0 0,27 7 0 0 0,-23-8 1 0 0,-1 0 0 0 0,-1 1 0 0 0,1 1 0 0 0,17 10 0 0 0,-28-14 0 0 0,0-1 0 0 0,1 1 0 0 0,-1-1 0 0 0,0-1 0 0 0,8 2 0 0 0,-7-2 0 0 0,0 1 0 0 0,0 0 0 0 0,0 0 0 0 0,11 6 0 0 0,48 20 0 0 0,-56-22 0 0 0,140 81 0 0 0,-136-78 9 0 0,-9-6 2 0 0,-1 0 0 0 0,1 0 0 0 0,8 4 0 0 0,9 5 2 0 0,-18-9-13 0 0,0 0-1 0 0,1-1 1 0 0,0 1-1 0 0,5 1 1 0 0,3 1 10 0 0,0 0 1 0 0,11 7-1 0 0,-12-5 1 0 0,1-1 0 0 0,13 4 0 0 0,14 7-11 0 0,-10-10 0 0 0,-25-7 0 0 0,1 1 0 0 0,0 1 0 0 0,-1-1 0 0 0,9 4 0 0 0,16 8 0 0 0,48 14 0 0 0,-62-23 53 0 0,-1-1 0 0 0,31 1 1 0 0,13 5 26 0 0,-41-5-83 0 0,-16-3 5 0 0,0-1-1 0 0,0 1 1 0 0,0 0 0 0 0,0-1-1 0 0,0 1 1 0 0,0-1 0 0 0,4 0-1 0 0,19 5 38 0 0,-6-1-24 0 0,-10-2-4 0 0,0-1 0 0 0,15 6 0 0 0,-16-4-1 0 0,1 0 0 0 0,14 1 1 0 0,32 8-11 0 0,-51-11 0 0 0,0 0 0 0 0,0 0 0 0 0,0 0 0 0 0,7 4 0 0 0,-8-4 0 0 0,1 1 0 0 0,0-1 0 0 0,0 0 0 0 0,8 2 0 0 0,30 11 0 0 0,-25-11 0 0 0,1 1 0 0 0,23 9 0 0 0,-18-5 0 0 0,-21-8 0 0 0,1 1 0 0 0,-1-1 0 0 0,1 0 0 0 0,-1 1 0 0 0,1-1 0 0 0,3-1 0 0 0,16 3 0 0 0,10 7 0 0 0,-21-5 0 0 0,-1 0 0 0 0,1-1 0 0 0,0-1 0 0 0,1 0 0 0 0,13 1 0 0 0,-3 1 36 0 0,-1 1-8 0 0,69 10-28 0 0,-32-2 0 0 0,-32-8 0 0 0,48 13 0 0 0,-43-10 0 0 0,-17-4 0 0 0,42 9 0 0 0,28 6 0 0 0,-36-6 0 0 0,-37-10 0 0 0,-1 0 0 0 0,0-1 0 0 0,1 0 0 0 0,19 0 0 0 0,0 1 105 0 0,-25-2-68 0 0,0 0 0 0 0,0-1 0 0 0,0 0 0 0 0,0 1 0 0 0,9-3 1 0 0,-9 2-29 0 0,0 0 0 0 0,0 0 0 0 0,0 1 0 0 0,0-1 1 0 0,8 3-1 0 0,17 1-136 0 0,47 4 55 0 0,43 1 72 0 0,-109-8 0 0 0,-8-1 0 0 0,0 1 0 0 0,-1-1 0 0 0,1 0 0 0 0,0 0 0 0 0,0 0 0 0 0,0 0 0 0 0,-1-1 0 0 0,6 0 0 0 0,-4 0 0 0 0,0 0 0 0 0,0 0 0 0 0,1 1 0 0 0,-1 0 0 0 0,0 0 0 0 0,1 0 0 0 0,6 1 0 0 0,-4 0 0 0 0,-1 0 0 0 0,0-1 0 0 0,0 0 0 0 0,8-1 0 0 0,15-3 21 0 0,-1 2 0 0 0,29 0 1 0 0,-39 2-22 0 0,26-6 0 0 0,-15 1 0 0 0,30-4 0 0 0,-53 8-7 0 0,-1-1 1 0 0,1 1 0 0 0,-1-1-1 0 0,0 0 1 0 0,8-5 0 0 0,-7 4-1 0 0,0 1 0 0 0,0-1 0 0 0,0 1 0 0 0,8-2 1 0 0,4-3-54 0 0,2 0 24 0 0,-16 5 28 0 0,1 1-1 0 0,-1-1 1 0 0,1 1-1 0 0,-1 0 0 0 0,8-1 1 0 0,-9 1-35 0 0,3-5 22 0 0,-5 3-22 0 0,-1 2 43 0 0,0-1-1 0 0,0 1 1 0 0,0 0 0 0 0,0 0-1 0 0,0 0 1 0 0,0 0 0 0 0,0 0-1 0 0,0 0 1 0 0,0 0-1 0 0,-1 0 1 0 0,1-1 0 0 0,-1 1-1 0 0,1 0 1 0 0,0 0-1 0 0,-1 0 1 0 0,0 0 0 0 0,1 0-1 0 0,-1 1 1 0 0,0-1-1 0 0,1 0 1 0 0,-1 0 0 0 0,0 0-1 0 0,0 1 1 0 0,0-1 0 0 0,0 0-1 0 0,1 1 1 0 0,-1-1-1 0 0,-2-1 1 0 0,-1 0 1 0 0,-4-2-1 0 0,1 0 0 0 0,-1 1 0 0 0,0-1 0 0 0,0 1 0 0 0,0 1 0 0 0,-1 0 0 0 0,1 0 0 0 0,-1 0 0 0 0,-16 0 0 0 0,-8-3 0 0 0,2 4 0 0 0,14 0 0 0 0,-26 3 0 0 0,32-2-10 0 0,0 0 1 0 0,-15-1-1 0 0,-9-1-39 0 0,-110-6 7 0 0,109 5 67 0 0,2-1-6 0 0,-54 1 1 0 0,12 2-17 0 0,24 0-21 0 0,-96-9-185 0 0,44 2 205 0 0,73 5-2 0 0,-59-15 0 0 0,50 9 0 0 0,4 1 0 0 0,-67-17 0 0 0,63 16 0 0 0,28 6 0 0 0,-22-6 0 0 0,-31-10 0 0 0,43 14 0 0 0,-27-10 0 0 0,-48-23 0 0 0,82 32 0 0 0,-28-7 0 0 0,4 1 0 0 0,17 5 0 0 0,-38-7 0 0 0,22 6 0 0 0,-13-2-16 0 0,-1 2 0 0 0,1 2 0 0 0,-81 1 0 0 0,98 7 16 0 0,-37 6 0 0 0,31 1 0 0 0,30-7 0 0 0,0 1 0 0 0,-1-1 0 0 0,-19 1 0 0 0,14-2 0 0 0,0 0 0 0 0,-26 7 0 0 0,7-2 0 0 0,-102 23 0 0 0,14-14 0 0 0,96-11 0 0 0,8-2 0 0 0,-30 8 0 0 0,42-8 0 0 0,0-1 0 0 0,0 0 0 0 0,-1-1 0 0 0,1 1 0 0 0,-13-2 0 0 0,-11 1 0 0 0,25 0 0 0 0,1-1 0 0 0,-1 1 0 0 0,0-1 0 0 0,0 0 0 0 0,0-1 0 0 0,-10-3 0 0 0,0 0 0 0 0,12 4 0 0 0,1-1 0 0 0,-1 1 0 0 0,1-1 0 0 0,-1 0 0 0 0,-5-4 0 0 0,-10-4 0 0 0,4 3 0 0 0,1 0 0 0 0,-25-15 0 0 0,2 0 0 0 0,13 5 0 0 0,20 14 0 0 0,0 0 0 0 0,0 0 0 0 0,0 0 0 0 0,0 1 0 0 0,0 0 0 0 0,-1-1 0 0 0,-7-1 0 0 0,5 1 0 0 0,0 1 0 0 0,0-1 0 0 0,-11-8 0 0 0,-10-3 0 0 0,-90-37 0 0 0,40 13-64 0 0,56 22 90 0 0,19 13-19 0 0,-1 0-1 0 0,1 1 0 0 0,-1-1 0 0 0,0 1 0 0 0,-7-4 1 0 0,-3 0-7 0 0,0-2 0 0 0,1 1 0 0 0,0-2 0 0 0,0 0 0 0 0,-17-16 0 0 0,-8-5 0 0 0,-59-54 0 0 0,11 13 64 0 0,-55-37-96 0 0,-2-14-54 0 0,117 97 46 0 0,-40-27 27 0 0,-7-7 16 0 0,-140-144-3 0 0,158 145 0 0 0,15 16 0 0 0,-54-44 0 0 0,33 36 0 0 0,-74-80 0 0 0,12-14-64 0 0,14 10-118 0 0,22 23 52 0 0,77 101 117 0 0,1-1 0 0 0,1-1 0 0 0,0 0 0 0 0,-8-14 1 0 0,9 13 24 0 0,0 1 1 0 0,-11-12-1 0 0,-8-15 15 0 0,22 33-21 0 0,0 0 1 0 0,-1 1-1 0 0,1-1 0 0 0,-11-8 1 0 0,9 9-1 0 0,1 0 1 0 0,0-1-1 0 0,0 0 0 0 0,-6-9 1 0 0,7 10-3 0 0,0 0 0 0 0,-1 0 0 0 0,1 1 0 0 0,-1-1 0 0 0,0 1 0 0 0,0 0 0 0 0,0 0 1 0 0,-9-4-1 0 0,8 4-3 0 0,0 0 1 0 0,-1 0 0 0 0,1-1 0 0 0,1 1-1 0 0,-1-1 1 0 0,-7-10 0 0 0,-2-6-24 0 0,4 5-2 0 0,0 1-1 0 0,-1 0 0 0 0,-1 1 0 0 0,-20-18 1 0 0,23 23 24 0 0,-16-20 0 0 0,-1-1 0 0 0,-7-9 0 0 0,18 20 0 0 0,-43-52 0 0 0,53 63 0 0 0,0 0 0 0 0,-8-15 0 0 0,9 14 0 0 0,0 1 0 0 0,-11-15 0 0 0,0 3 29 0 0,0-2 0 0 0,-20-36 1 0 0,25 36 35 0 0,-10-17 3 0 0,-15-25-47 0 0,11 19 11 0 0,18 30-21 0 0,-16-23 0 0 0,18 31-11 0 0,1-1 0 0 0,0 1 0 0 0,0-1 0 0 0,-2-8 0 0 0,3 8 0 0 0,0 0 0 0 0,-1 0 0 0 0,0 1 0 0 0,-8-14 0 0 0,8 17 0 0 0,1-1 0 0 0,0 0 0 0 0,1 1 0 0 0,-1-2 0 0 0,1 1 0 0 0,0 0 0 0 0,0 0 0 0 0,-2-11 0 0 0,3 13 0 0 0,0 1 0 0 0,0-1 0 0 0,0 0 0 0 0,-1 1 0 0 0,1-1 0 0 0,-1 0 0 0 0,1 1 0 0 0,-1 0 0 0 0,-3-3 0 0 0,3 2 0 0 0,0 1 0 0 0,0-1 0 0 0,0 1 0 0 0,1-1 0 0 0,-1 0 0 0 0,1 1 0 0 0,-1-1 0 0 0,-1-6 0 0 0,1-3 0 0 0,2 9 0 0 0,0 1 0 0 0,0 0 0 0 0,0 0 0 0 0,-1 0 0 0 0,1 0 0 0 0,-1 0 0 0 0,1 0 0 0 0,-1 0 0 0 0,-1-3 0 0 0,-9-10 2 0 0,9 13-3 0 0,-1-1-1 0 0,1 1 1 0 0,1-1-1 0 0,-1 0 1 0 0,0 0 0 0 0,1 1-1 0 0,-1-1 1 0 0,1 0-1 0 0,0 0 1 0 0,0 0-1 0 0,-1-5 1 0 0,2 5-12 0 0,-1 0 0 0 0,0 0 0 0 0,0 1 0 0 0,-1-1 0 0 0,1 1 0 0 0,-1-1 0 0 0,-2-4 0 0 0,2 5 1 0 0,0 0-1 0 0,1-1 0 0 0,-1 1 0 0 0,1-1 1 0 0,0 0-1 0 0,0 1 0 0 0,-2-6 1 0 0,3-1 1 0 0,0 8 10 0 0,0-1 0 0 0,0 1 0 0 0,0 0 1 0 0,0 0-1 0 0,0 0 0 0 0,-1 0 1 0 0,1 0-1 0 0,0 0 0 0 0,0 0 1 0 0,-1 0-1 0 0,1 0 0 0 0,-1 0 1 0 0,1 0-1 0 0,-1 0 0 0 0,1 0 1 0 0,-1 0-1 0 0,1 0 0 0 0,-3-1 1 0 0,-4-5-18 0 0,5 5 15 0 0,0 0 0 0 0,0 0 1 0 0,0 0-1 0 0,1 0 0 0 0,-1 0 0 0 0,0 0 0 0 0,1 0 0 0 0,-1 0 1 0 0,1-1-1 0 0,0 1 0 0 0,0-1 0 0 0,0 1 0 0 0,0-1 0 0 0,-1-4 1 0 0,0-11 47 0 0,2 16-36 0 0,-1-1 1 0 0,1 1-1 0 0,0 0 1 0 0,0-1-1 0 0,0 1 1 0 0,0 0 0 0 0,0-1-1 0 0,0 1 1 0 0,0 0-1 0 0,1-1 1 0 0,1-4 0 0 0,-2 6-16 0 0,1-1 0 0 0,-1 1 0 0 0,0-1 1 0 0,1 1-1 0 0,-1-1 0 0 0,0 0 1 0 0,0 1-1 0 0,0-1 0 0 0,0 1 1 0 0,-1-1-1 0 0,1 1 0 0 0,0-1 0 0 0,-1 0 1 0 0,1 1-1 0 0,-1-2 0 0 0,-3-15-58 0 0,3 13 57 0 0,0 0 1 0 0,0 1 0 0 0,0-1-1 0 0,-1 1 1 0 0,0-1 0 0 0,0 1-1 0 0,0 0 1 0 0,0 0 0 0 0,-1 0-1 0 0,1 0 1 0 0,-5-5 0 0 0,6 7 4 0 0,-1-2 0 0 0,-12 1 20 0 0,14 3-14 0 0,-1 0-1 0 0,1 0 1 0 0,-1 0 0 0 0,1 0-1 0 0,0 0 1 0 0,-1 0-1 0 0,1-1 1 0 0,0 1-1 0 0,-1 0 1 0 0,1 0 0 0 0,0 0-1 0 0,-1-1 1 0 0,1 1-1 0 0,0 0 1 0 0,0-1-1 0 0,-1 1 1 0 0,1 0 0 0 0,0-1-1 0 0,0 1 1 0 0,-1-1-1 0 0,-1-1 6 0 0,-1 1 12 0 0,2 1-20 0 0,1 0 0 0 0,-1 0 1 0 0,0 0-1 0 0,1-1 0 0 0,-1 1 1 0 0,0 0-1 0 0,1 0 0 0 0,-1-1 1 0 0,0 1-1 0 0,1-1 0 0 0,-1 1 1 0 0,1 0-1 0 0,-1-1 0 0 0,1 1 0 0 0,-1-1 1 0 0,1 1-1 0 0,-1-1 0 0 0,1 1 1 0 0,-1-1-1 0 0,1 0 0 0 0,0 1 1 0 0,-1-1-1 0 0,1 0 0 0 0,-1 0 1 0 0,-11-9-2 0 0,11 10-7 0 0,1-1 0 0 0,-1 0 0 0 0,1 1 1 0 0,-1-1-1 0 0,1 1 0 0 0,-1-1 0 0 0,0 1 1 0 0,1-1-1 0 0,-1 1 0 0 0,0 0 1 0 0,1-1-1 0 0,-1 1 0 0 0,0 0 0 0 0,0-1 1 0 0,1 1-1 0 0,-1 0 0 0 0,0 0 0 0 0,0 0 1 0 0,0 0-1 0 0,-1-1 0 0 0,0 1-157 0 0,0 0-40 0 0,0-1 175 0 0,0 1-1 0 0,0-1 1 0 0,0 1-1 0 0,0-1 1 0 0,0 1-1 0 0,-3 0 1 0 0,-5-4 14 0 0,9 4 15 0 0,0-1 0 0 0,0 1 0 0 0,0-1 1 0 0,1 1-1 0 0,-1-1 0 0 0,0 1 0 0 0,0 0 0 0 0,0-1 1 0 0,0 1-1 0 0,0 0 0 0 0,0 0 0 0 0,-2 0 1 0 0,-22-1-1 0 0,13-2 0 0 0,10 1 0 0 0,0 0 0 0 0,0 0 0 0 0,0 1 0 0 0,1 1 0 0 0,0 0 0 0 0,0-1 0 0 0,0 1 0 0 0,-1 0 0 0 0,1-1 0 0 0,0 1 0 0 0,0 0 0 0 0,-1 0 0 0 0,1 0 0 0 0,0 0 0 0 0,0 0 0 0 0,-3 1 0 0 0,-3-1 0 0 0,-14-2 0 0 0,14 1 0 0 0,-17 1 0 0 0,-8 0 0 0 0,-2 0 0 0 0,16-2 0 0 0,16 2 0 0 0,-1-1 0 0 0,1 1 0 0 0,-1 0 0 0 0,1 0 0 0 0,0 0 0 0 0,-1 0 0 0 0,1 0 0 0 0,-4 2 0 0 0,4-2-1 0 0,-6 1-20 0 0,-11-11-11 0 0,18 9 23 0 0,-1-1 8 0 0,-11-2-73 0 0,9 4 89 0 0,2-2 59 0 0,-11-13 15 0 0,11 11-89 0 0,4-4 0 0 0,6-6 0 0 0,1 4 0 0 0,-7-6 0 0 0,0 10 8 0 0,-2 6-4 0 0,1-1 1 0 0,-1 0 0 0 0,0 0 0 0 0,1 0 0 0 0,-1 0 0 0 0,0 1 0 0 0,0-1-1 0 0,0 0 1 0 0,0 0 0 0 0,1 0 0 0 0,-1 0 0 0 0,-1 0 0 0 0,1 0 0 0 0,0 0-1 0 0,0 0 1 0 0,0 1 0 0 0,0-1 0 0 0,-1 0 0 0 0,1 0 0 0 0,0 0 0 0 0,-1 0-1 0 0,1 1 1 0 0,0-1 0 0 0,-1 0 0 0 0,1 0 0 0 0,-1 1 0 0 0,0-2 0 0 0,-7-7 78 0 0,0 0 0 0 0,0 1 0 0 0,-1 0 0 0 0,-16-12 1 0 0,19 16-125 0 0,-1-1 36 0 0,0 0 0 0 0,0 1-1 0 0,-15-6 1 0 0,8 1 69 0 0,11 9-21 0 0,-3 0-43 0 0,6 0-1 0 0,1 0 0 0 0,-1 0-1 0 0,0 0 1 0 0,0 0 0 0 0,0 0 0 0 0,0 0 0 0 0,0 0 0 0 0,0 0-1 0 0,0 0 1 0 0,0 0 0 0 0,0 0 0 0 0,0 0 0 0 0,0 0 0 0 0,0 0 0 0 0,0 0-1 0 0,0 0 1 0 0,0 0 0 0 0,0 0 0 0 0,0 0 0 0 0,0 0 0 0 0,0 0-1 0 0,0 0 1 0 0,0 0 0 0 0,0 0 0 0 0,0 0 0 0 0,0 0 0 0 0,0 0-1 0 0,0 1 1 0 0,0-1 0 0 0,0 0 0 0 0,0 0 0 0 0,0 0 0 0 0,0 0 0 0 0,0 0-1 0 0,0 0 1 0 0,0 0 0 0 0,0 0 0 0 0,0 0 0 0 0,0 0 0 0 0,0 0-1 0 0,0 0 1 0 0,0 0 0 0 0,0 0 0 0 0,0 0 0 0 0,-1 0 0 0 0,15 13-31 0 0,-7-11 11 0 0,20 6 10 0 0,-13-3 11 0 0,-10-4 0 0 0,0 0 0 0 0,-1 0 0 0 0,1 0 0 0 0,-1 1 0 0 0,6 3 0 0 0,-4-2-7 0 0,-1 0 1 0 0,1 0-1 0 0,0-1 1 0 0,6 3-1 0 0,-5-3 1 0 0,-1 0 0 0 0,0 1-1 0 0,-1-1 1 0 0,7 5 0 0 0,1 2-16 0 0,22 10 1 0 0,-4-2 0 0 0,52 30-363 0 0,-53-31 384 0 0,-20-7 0 0 0,-2-1 0 0 0,8 5-15 0 0,-7-7-14 0 0,-1 1 1 0 0,0 0-1 0 0,0 0 0 0 0,0 0 0 0 0,-1 1 0 0 0,6 10 1 0 0,43 83-116 0 0,-52-95 140 0 0,1 1 0 0 0,1-1 0 0 0,5 7 0 0 0,-6-9-1 0 0,-1-1 0 0 0,0 1 0 0 0,0 0 1 0 0,0 1-1 0 0,-1-1 0 0 0,1 0 0 0 0,-1 1 0 0 0,3 8 0 0 0,0 5-17 0 0,-4-13-3 0 0,0-1 1 0 0,0 1-1 0 0,0-1 1 0 0,0 1-1 0 0,0 0 0 0 0,-1-1 1 0 0,0 1-1 0 0,0 0 0 0 0,-1 7 1 0 0,0-10 17 0 0,1 1 1 0 0,0 0 0 0 0,1 0 0 0 0,-1 0 0 0 0,1 0 0 0 0,-1-1 0 0 0,1 1-1 0 0,0 0 1 0 0,0 0 0 0 0,0-1 0 0 0,0 1 0 0 0,2 2 0 0 0,5 15 6 0 0,-5-10-3 0 0,1-1 1 0 0,0 1 0 0 0,0-1 0 0 0,7 9 0 0 0,-3-2-45 0 0,-8-15 46 0 0,1 1 1 0 0,0 0-1 0 0,0 0 0 0 0,0 0 1 0 0,0 0-1 0 0,0-1 1 0 0,0 1-1 0 0,0-1 0 0 0,3 3 1 0 0,-1-1-7 0 0,1 0-1 0 0,-1 0 1 0 0,-1 0 0 0 0,1 0 0 0 0,0 1 0 0 0,-1-1 0 0 0,0 1 0 0 0,3 3 0 0 0,-5-6 6 0 0,1 1 1 0 0,0-1 0 0 0,-1 0-1 0 0,1-1 1 0 0,0 1-1 0 0,0 0 1 0 0,0 0 0 0 0,0 0-1 0 0,0 0 1 0 0,0-1 0 0 0,0 1-1 0 0,0 0 1 0 0,0-1 0 0 0,0 1-1 0 0,2 0 1 0 0,-2-1-4 0 0,1 1 0 0 0,-1 0 0 0 0,0-1 0 0 0,1 1 0 0 0,-1 0 0 0 0,0 0 0 0 0,0 0 0 0 0,0 0 0 0 0,0 0 0 0 0,0 0 0 0 0,2 1 0 0 0,0 3 3 0 0,1-1-1 0 0,0 0 1 0 0,1 0-1 0 0,-1 0 0 0 0,1-1 1 0 0,0 1-1 0 0,9 4 1 0 0,10 8 3 0 0,0-4 4 0 0,-21-11-11 0 0,0 0 1 0 0,0 1-1 0 0,0-1 1 0 0,0 1-1 0 0,0 0 1 0 0,4 3-1 0 0,10 8-241 0 0,23 16 0 0 0,-25-20 99 0 0,0 2-1 0 0,21 19 1 0 0,-24-18-1456 0 0,13 18 0 0 0,-6-3-1823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8:21.579"/>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3060 985 1296 0 0,'2'2'108'0'0,"55"48"384"0"0,-27-21-371 0 0,-11-12-46 0 0,24 30 1 0 0,67 83 4 0 0,-93-111-80 0 0,-9-11 0 0 0,-1 0 0 0 0,-1 0 0 0 0,0 1 0 0 0,0 0 0 0 0,6 12 0 0 0,2 7-1 0 0,36 52 1 0 0,8 14 12 0 0,24 54 166 0 0,-75-136-175 0 0,70 111 210 0 0,-18-26 206 0 0,-49-86-365 0 0,11 10-36 0 0,-19-19-20 0 0,5 11 15 0 0,-7-11 104 0 0,1-2-97 0 0,-1 0 0 0 0,1 1 0 0 0,-1-1 0 0 0,1 0 0 0 0,0 0 0 0 0,-1 0 0 0 0,1 1 0 0 0,-1-1 0 0 0,1 0 0 0 0,0 0 0 0 0,-1 0 0 0 0,1 0 0 0 0,-1 0 0 0 0,1 0 0 0 0,0 0 0 0 0,-1 0 0 0 0,2 0 0 0 0,0-3-3 0 0,0 1 0 0 0,0-1 0 0 0,0 0 0 0 0,-1 1 0 0 0,1-1-1 0 0,-1 0 1 0 0,1 0 0 0 0,-1 0 0 0 0,0 0 0 0 0,0 0 0 0 0,0 0 0 0 0,0-6 0 0 0,0-4 23 0 0,0 0 0 0 0,-1-13-1 0 0,0-19 49 0 0,2 15 2 0 0,-3-49 1 0 0,-1 21 0 0 0,2-38 18 0 0,0 46-18 0 0,-6-54 1 0 0,-1-18 68 0 0,7 91-79 0 0,-5-132 279 0 0,5 148-303 0 0,2-25 1 0 0,1-2 35 0 0,0-24 32 0 0,-1 41-110 0 0,-1-37-1 0 0,-2 46 55 0 0,3-29-1 0 0,1 4 41 0 0,-3 4-63 0 0,1 9 3 0 0,-1 1-1 0 0,-5-34 1 0 0,3 30 38 0 0,2 26-62 0 0,0 0 0 0 0,-1 0 1 0 0,1-1-1 0 0,-2-6 0 0 0,1 9-14 0 0,0-1 0 0 0,0 1 0 0 0,1 0 0 0 0,-1 0 0 0 0,1 0-1 0 0,0 0 1 0 0,0-4 0 0 0,0-1 6 0 0,0 1 0 0 0,-1-1 0 0 0,-1-9 0 0 0,-1 10-17 0 0,2 6 0 0 0,0-1 0 0 0,0 1 0 0 0,0 0 0 0 0,0-1 0 0 0,0 1 0 0 0,1-1 0 0 0,-1 1 0 0 0,1-1 0 0 0,-1 1 0 0 0,0-4 0 0 0,-1 0 6 0 0,3 4-4 0 0,-1 1 0 0 0,0-1 0 0 0,-1 1 0 0 0,1-1 0 0 0,0 1 0 0 0,0 0 0 0 0,0-1 0 0 0,0 1 0 0 0,0-1 0 0 0,0 1 0 0 0,0-1 0 0 0,-1 1 0 0 0,1 0 0 0 0,0-1 0 0 0,0 1 0 0 0,-1 0 0 0 0,1-1 0 0 0,0 1 0 0 0,0 0 0 0 0,-1-1 0 0 0,1 1 0 0 0,0 0 0 0 0,-1-1 0 0 0,1 1 0 0 0,-1 0 0 0 0,1 0 0 0 0,0 0 0 0 0,-1-1 0 0 0,1 1 0 0 0,-1 0 0 0 0,1 0 0 0 0,0 0 0 0 0,-1 0 0 0 0,1 0 0 0 0,-1 0 0 0 0,1 0 0 0 0,-1 0 0 0 0,0 0 0 0 0,-4-2 10 0 0,0 1 0 0 0,-1-1 0 0 0,1 0 0 0 0,-7-3 0 0 0,12 5-12 0 0,-2-1 0 0 0,-1-2 0 0 0,-11 4 0 0 0,-3 1-16 0 0,11-2 7 0 0,0 1-1 0 0,0-1 0 0 0,0 1 0 0 0,-6 3 1 0 0,-16 2 9 0 0,24-6 0 0 0,-1 1 0 0 0,1 0 0 0 0,0 0 0 0 0,0 0 0 0 0,1 0 0 0 0,-6 2 0 0 0,-6 4 12 0 0,0-2 1 0 0,-30 7-1 0 0,21-6 4 0 0,-182 60 235 0 0,197-63-251 0 0,0 1 0 0 0,-11 8 0 0 0,11-7 0 0 0,0 0 0 0 0,-13 5 0 0 0,-1 2 0 0 0,18-9 0 0 0,0 0 0 0 0,0-1 0 0 0,0 0 0 0 0,0 0 0 0 0,-5 2 0 0 0,5-3 0 0 0,-2 0 0 0 0,-1 1 0 0 0,1 0 0 0 0,-1 0 0 0 0,1 0 0 0 0,0 1 0 0 0,-8 4 0 0 0,6-2 21 0 0,-1-1 1 0 0,0-1-1 0 0,0 0 1 0 0,0 0-1 0 0,-1-1 0 0 0,1 0 1 0 0,-18 0-1 0 0,18-1 16 0 0,-49 12 63 0 0,50-11-75 0 0,1 0 1 0 0,-1 1-1 0 0,-12 5 1 0 0,2 0-4 0 0,11-7-22 0 0,-3 1 0 0 0,9 3 0 0 0,2-5 0 0 0,0 0 0 0 0,0 1 0 0 0,0-1 0 0 0,0 1 0 0 0,0-1 0 0 0,0 0 0 0 0,0 1 0 0 0,0-1 0 0 0,0 0 0 0 0,-1 1 0 0 0,1-1 0 0 0,0 0 0 0 0,0 0 0 0 0,0 1 0 0 0,-1-1 0 0 0,1 0 0 0 0,0 1 0 0 0,0-1 0 0 0,-1 0 0 0 0,1 0 0 0 0,0 0 0 0 0,0 1 0 0 0,-1-1 0 0 0,1 0 0 0 0,0 0 0 0 0,-1 0 0 0 0,1 1 0 0 0,-4-1 0 0 0,3 0 0 0 0,0 0 0 0 0,0 0 0 0 0,0 1 0 0 0,0-1 0 0 0,0 0 0 0 0,1 0 0 0 0,-1 1 0 0 0,0-1 0 0 0,0 0 0 0 0,0 1 0 0 0,0-1 0 0 0,-1 2 0 0 0,2-2 0 0 0,0 1 0 0 0,-1 0 0 0 0,1 0 0 0 0,-1-1 0 0 0,1 1 0 0 0,0 0 0 0 0,0 0 0 0 0,-1 0 0 0 0,1-1 0 0 0,0 1 0 0 0,0 0 0 0 0,0 0 0 0 0,0 0 0 0 0,0-1 0 0 0,0 1 0 0 0,0 0 0 0 0,0 0 0 0 0,0 0 0 0 0,1 0 0 0 0,-1-1 0 0 0,0 1 0 0 0,0 0 0 0 0,1 1 0 0 0,0-1 0 0 0,-1 0 0 0 0,0 1 0 0 0,1-1 0 0 0,-1 0 0 0 0,0 0 0 0 0,1 0 0 0 0,-1 0 0 0 0,1 0 0 0 0,0 0 0 0 0,-1 0 0 0 0,1 0 0 0 0,0 0 0 0 0,0 0 0 0 0,0 0 0 0 0,1 1 0 0 0,1 1 0 0 0,0 0 0 0 0,1 1 0 0 0,-1-1 0 0 0,1 0 0 0 0,0 0 0 0 0,-1-1 0 0 0,1 1 0 0 0,9 3 0 0 0,34 12 0 0 0,1 1 0 0 0,-16-3 25 0 0,0-1 0 0 0,40 11-1 0 0,-40-14 48 0 0,0 1 0 0 0,53 31 0 0 0,-48-24-182 0 0,54 21-1 0 0,-75-35 96 0 0,-6-2 14 0 0,1 0 1 0 0,-1-1-1 0 0,1 0 0 0 0,0 0 0 0 0,-1-1 0 0 0,20 1 0 0 0,-24-3 7 0 0,-3 0 2 0 0,0 0 1 0 0,0 0-1 0 0,-1 0 1 0 0,1 1-1 0 0,0 0 1 0 0,0-1-1 0 0,0 1 1 0 0,3 2-1 0 0,-2-1 70 0 0,-4-2-78 0 0,1 1 1 0 0,-1-1-1 0 0,1 0 1 0 0,-1 1-1 0 0,1-1 1 0 0,-1 0-1 0 0,1 1 1 0 0,-1-1-1 0 0,0 1 1 0 0,1-1-1 0 0,-1 1 1 0 0,1-1-1 0 0,-1 1 1 0 0,0 0-1 0 0,0-1 1 0 0,1 1-1 0 0,-1-1 1 0 0,0 1-1 0 0,0 0 1 0 0,0-1-1 0 0,0 1 1 0 0,0-1-1 0 0,1 1 1 0 0,-1 0-1 0 0,0-1 1 0 0,0 1-1 0 0,-1 0 1 0 0,1-1-1 0 0,0 1 1 0 0,0 0-1 0 0,0-1 1 0 0,0 1-1 0 0,-1 0 1 0 0,0 1-2 0 0,-2 8 1 0 0,0-1 0 0 0,0 1 0 0 0,-1-1 0 0 0,-1-1 0 0 0,-10 17 0 0 0,-34 39 0 0 0,15-23 0 0 0,6-8 15 0 0,17-20 11 0 0,-19 27-1 0 0,1-3 61 0 0,14-19-62 0 0,4 3-24 0 0,2-14 0 0 0,3-5 0 0 0,8 4 13 0 0,-2-6-10 0 0,0 0-1 0 0,0 0 1 0 0,0 0-1 0 0,0 0 1 0 0,0 0 0 0 0,0 1-1 0 0,0-1 1 0 0,0 0-1 0 0,1 0 1 0 0,-1 0-1 0 0,0 0 1 0 0,0 0 0 0 0,0 0-1 0 0,0 0 1 0 0,0 0-1 0 0,0 0 1 0 0,0 0 0 0 0,1 0-1 0 0,-1 0 1 0 0,0 0-1 0 0,0 0 1 0 0,0 0-1 0 0,0 0 1 0 0,0 0 0 0 0,0 0-1 0 0,1 0 1 0 0,-1 0-1 0 0,0 0 1 0 0,0 0 0 0 0,0 0-1 0 0,0 0 1 0 0,0 0-1 0 0,0 0 1 0 0,0 0-1 0 0,1 0 1 0 0,-1 0 0 0 0,0 0-1 0 0,0 0 1 0 0,0 0-1 0 0,0-1 1 0 0,0 1 0 0 0,0 0-1 0 0,0 0 1 0 0,0 0-1 0 0,0 0 1 0 0,0 0-1 0 0,1 0 1 0 0,-1 0 0 0 0,0 0-1 0 0,0-1 1 0 0,0 1-1 0 0,0 0 1 0 0,3-6-5 0 0,-3 6 14 0 0,2-7 51 0 0,-1 5-57 0 0,-1 1 0 0 0,1-1-1 0 0,0 0 1 0 0,-1 0 0 0 0,1 1-1 0 0,0-1 1 0 0,0 1 0 0 0,0-1 0 0 0,0 1-1 0 0,0-1 1 0 0,3-1 0 0 0,-3 2-11 0 0,-1 0 1 0 0,1-1 0 0 0,0 1-1 0 0,0 0 1 0 0,-1 0-1 0 0,1-1 1 0 0,-1 1 0 0 0,1 0-1 0 0,-1-1 1 0 0,0 1-1 0 0,0-1 1 0 0,1 1 0 0 0,-1 0-1 0 0,0-1 1 0 0,0-2-1 0 0,3-16-71 0 0,10-25 174 0 0,-10 32-46 0 0,1 1 1 0 0,6-16-1 0 0,1-4-52 0 0,-9 24 0 0 0,0 0 0 0 0,7-14 0 0 0,-5 14 21 0 0,-1-1 1 0 0,0 1 0 0 0,-1-1 0 0 0,0 0-1 0 0,0 0 1 0 0,1-17 0 0 0,3-22 23 0 0,-3 28-31 0 0,0-29-1 0 0,-2 38 37 0 0,-2 0 0 0 0,1 0 0 0 0,-1 0 0 0 0,-1 0 0 0 0,0 1 0 0 0,-1-1 0 0 0,0 0 0 0 0,0 1 0 0 0,-1 0 0 0 0,-1 0 0 0 0,-9-17 0 0 0,12 24-29 0 0,1 1 1 0 0,-1 0 0 0 0,0 0-1 0 0,0 0 1 0 0,0 0 0 0 0,0 1-1 0 0,0-1 1 0 0,0 0-1 0 0,0 1 1 0 0,-1-1 0 0 0,1 1-1 0 0,0 0 1 0 0,-1 0 0 0 0,-4-1-1 0 0,3 1 26 0 0,-1 0 1 0 0,0 0-1 0 0,1 1 0 0 0,-1-1 0 0 0,0 1 0 0 0,1 1 1 0 0,-10 0-1 0 0,-3 3 27 0 0,0 1 0 0 0,0 0-1 0 0,-24 13 1 0 0,29-13-146 0 0,-16 8-23 0 0,-42 28-1 0 0,46-26 38 0 0,-1-1 0 0 0,-28 12 0 0 0,9-5 70 0 0,34-15-4 0 0,0-1 0 0 0,0-1 0 0 0,0 1 1 0 0,-20 4-1 0 0,-15 5 67 0 0,34-9-24 0 0,-1-1-1 0 0,-20 4 1 0 0,-4-3 25 0 0,1-2 1 0 0,-1-2 0 0 0,1-1 0 0 0,-41-5 0 0 0,40 0-120 0 0,4 1-52 0 0,-37-1-1 0 0,55 4 102 0 0,0 0 0 0 0,0-1 0 0 0,-23-7 0 0 0,24 6-6 0 0,0-1 1 0 0,-1 2-1 0 0,-22-2 1 0 0,30 4 12 0 0,0 0 1 0 0,-1-1 0 0 0,-9-3 0 0 0,12 3-1 0 0,-1 0 1 0 0,0 0-1 0 0,0 0 1 0 0,0 1-1 0 0,0 0 1 0 0,-9 0-1 0 0,3 1-9 0 0,-1-1 0 0 0,1-1 1 0 0,-15-1-1 0 0,4-1 43 0 0,-51-7 60 0 0,49 5-69 0 0,-1 1-1 0 0,-29 0 1 0 0,25 5 34 0 0,9-1-59 0 0,0 0 0 0 0,-31-4 0 0 0,40 2-13 0 0,-1 1 0 0 0,-13 1 0 0 0,-12-1 0 0 0,12-1-1 0 0,18 2 10 0 0,0-1 0 0 0,1 1 0 0 0,-1-1 0 0 0,0-1 0 0 0,-6-1 0 0 0,-34-5 2 0 0,40 6-7 0 0,-5-2 38 0 0,1 0 0 0 0,-1-1 0 0 0,1 0-1 0 0,-12-7 1 0 0,18 9-28 0 0,1 1 0 0 0,0 0 1 0 0,-1 0-1 0 0,-8-2 0 0 0,-12-7 10 0 0,18 7-15 0 0,0 0 1 0 0,0 1 0 0 0,-1 0 0 0 0,1 0 0 0 0,-1 1 0 0 0,-14-3-1 0 0,2 0 73 0 0,1-4 13 0 0,18 8-88 0 0,-1 0 0 0 0,1 0 0 0 0,-1 1 0 0 0,1-1 0 0 0,-1 0 0 0 0,1 1 0 0 0,-1-1 1 0 0,0 1-1 0 0,1-1 0 0 0,-1 1 0 0 0,0 0 0 0 0,-2-1 0 0 0,-1 1 0 0 0,0 0 0 0 0,0-1 0 0 0,0 0 1 0 0,0 0-1 0 0,0 0 0 0 0,0-1 0 0 0,0 0 0 0 0,-5-2 0 0 0,-7-3 38 0 0,15 7-16 0 0,1-1 0 0 0,-1 1 0 0 0,0-1 0 0 0,1 1 0 0 0,-1 0-1 0 0,0 0 1 0 0,0 0 0 0 0,-2 0 0 0 0,-28-3 274 0 0,30 3-323 0 0,0-1 1 0 0,0 0-1 0 0,0 0 1 0 0,0 0-1 0 0,0 0 1 0 0,0 0-1 0 0,0 0 1 0 0,-2-2-1 0 0,-15-7-129 0 0,6 6 180 0 0,0-1 0 0 0,1-1 0 0 0,-13-8 1 0 0,-15-6 67 0 0,37 18-77 0 0,0 1 0 0 0,1-1 0 0 0,-1 0 0 0 0,1 0 0 0 0,-5-4 0 0 0,-9-7 72 0 0,-3 3-78 0 0,0 0-1 0 0,-1 2 1 0 0,0 0-1 0 0,-27-6 1 0 0,-11-8-112 0 0,32 12 96 0 0,22 8 0 0 0,0 0 0 0 0,0 0 0 0 0,-1 1 0 0 0,1-1 0 0 0,-8 0 0 0 0,8 1-1 0 0,0 0 1 0 0,0 0-1 0 0,-1 0 1 0 0,1-1-1 0 0,-6-3 0 0 0,-10-4 21 0 0,2 2 18 0 0,1-2 1 0 0,-20-11 0 0 0,21 10-9 0 0,-1 1 1 0 0,-21-8 0 0 0,13 6-31 0 0,19 8 0 0 0,1 1 0 0 0,-1 0 0 0 0,0-1 0 0 0,0 2 0 0 0,-10-3 0 0 0,6 1 0 0 0,8 1 0 0 0,-1 0 0 0 0,1 1 0 0 0,0 0 0 0 0,-1-1 0 0 0,1 1 0 0 0,-1 0 0 0 0,-2-1 0 0 0,-4 0 0 0 0,1 0 0 0 0,0 1 0 0 0,-9-1 0 0 0,-17-4 0 0 0,31 6 0 0 0,0-1 1 0 0,0 1-1 0 0,0-1 1 0 0,0 1-1 0 0,0 0 1 0 0,-4 0-1 0 0,-15-1-18 0 0,21 0 14 0 0,-1 1 1 0 0,1 0-1 0 0,0 0 0 0 0,-1-1 1 0 0,1 1-1 0 0,-1 0 0 0 0,1 0 1 0 0,-1 0-1 0 0,1 1 1 0 0,-3-1-1 0 0,0 1 0 0 0,-1-1 0 0 0,0 1-1 0 0,1-1 1 0 0,-1 0 0 0 0,0-1 0 0 0,1 1 0 0 0,-9-3 0 0 0,4 2 4 0 0,1-3-11 0 0,6 3-13 0 0,8 10-461 0 0,1-2 530 0 0,-5-6 47 0 0,-1 0 11 0 0,39 13-475 0 0,57 11 0 0 0,-81-21 369 0 0,-12-3-7 0 0,0 0 1 0 0,1 0 0 0 0,-1 0-1 0 0,0 0 1 0 0,7-1-1 0 0,-3 0 6 0 0,12-1-19 0 0,7 1-18 0 0,-10 1 42 0 0,0 0 0 0 0,0-2-1 0 0,19-2 1 0 0,23-1-22 0 0,-46 4-99 0 0,23 5-1 0 0,-23-3 101 0 0,25 1 0 0 0,97-6-97 0 0,-70-2 92 0 0,-50 2 15 0 0,0 2 0 0 0,0 0 1 0 0,26 2-1 0 0,-34-1 10 0 0,1 0 0 0 0,-1 0 0 0 0,1-1 0 0 0,9-2 0 0 0,9 0 0 0 0,91-9 0 0 0,104-14-118 0 0,-207 24 109 0 0,43-10-86 0 0,-51 10 85 0 0,0 1-1 0 0,0 0 1 0 0,9 0-1 0 0,-9 1 6 0 0,0-1 0 0 0,0 1 1 0 0,-1-1-1 0 0,8-2 0 0 0,-1 0 5 0 0,22-3 0 0 0,-24 4 0 0 0,0 1 0 0 0,18-7 0 0 0,-19 6-7 0 0,-1 0-1 0 0,0 0 1 0 0,1 0 0 0 0,8 0 0 0 0,-9 2-2 0 0,1-2-1 0 0,15-3 1 0 0,-13 2-5 0 0,0 1 1 0 0,0 0 0 0 0,0 1-1 0 0,22 0 1 0 0,6-1-39 0 0,-5 3 0 0 0,-26-1 47 0 0,-1 1-1 0 0,1-2 1 0 0,10 0 0 0 0,73-7 5 0 0,-75 6 0 0 0,0 1 0 0 0,-1 0 0 0 0,23 3 0 0 0,-24-1 0 0 0,0 0 0 0 0,0-1 0 0 0,28-4 0 0 0,-26 1 1 0 0,31 0 0 0 0,-13 1-14 0 0,4 3-21 0 0,-28 0 28 0 0,0 0-1 0 0,12-2 1 0 0,14 1 21 0 0,-25 0-3 0 0,0 0 1 0 0,13-2 0 0 0,-15 0 13 0 0,0 1-1 0 0,-1-1 1 0 0,1-1-1 0 0,16-6 1 0 0,-21 8-24 0 0,-1 0 0 0 0,1 0 0 0 0,0 0 1 0 0,0 0-1 0 0,-1 0 0 0 0,1 1 0 0 0,0 0 0 0 0,4 0 0 0 0,17-2 43 0 0,-14-1-33 0 0,15-1-13 0 0,-19 3-2 0 0,0 0 0 0 0,-1 0 1 0 0,1 0-1 0 0,-1-1 1 0 0,8-2-1 0 0,-7 1-5 0 0,-1 1 0 0 0,1 1 0 0 0,0-1 0 0 0,-1 1 0 0 0,10 0 0 0 0,-12 0-11 0 0,0 1 1 0 0,1-1 0 0 0,-1 1 0 0 0,0-1 0 0 0,5-2-1 0 0,15-3-53 0 0,13-2 59 0 0,-30 6 14 0 0,0 0-1 0 0,-1 0 1 0 0,1 1-1 0 0,12-1 1 0 0,44-3-1 0 0,-50 5 0 0 0,1-1 0 0 0,-1 0 0 0 0,14-3 0 0 0,-3 9 10 0 0,-24-5-7 0 0,1 0-1 0 0,-1 0 1 0 0,0 0 0 0 0,1 0-1 0 0,-1 0 1 0 0,0 0-1 0 0,0 0 1 0 0,1 0-1 0 0,-1 0 1 0 0,0 0-1 0 0,1 1 1 0 0,-1-1-1 0 0,0 0 1 0 0,0 0 0 0 0,1 0-1 0 0,-1 0 1 0 0,0 0-1 0 0,0 0 1 0 0,1 1-1 0 0,-1-1 1 0 0,0 0-1 0 0,0 0 1 0 0,0 0-1 0 0,1 1 1 0 0,-1-1 0 0 0,0 0-1 0 0,0 0 1 0 0,0 1-1 0 0,0-1 1 0 0,1 0-1 0 0,-1 0 1 0 0,0 1-1 0 0,0-1 1 0 0,0 0-1 0 0,0 1 1 0 0,0-1-1 0 0,0 0 1 0 0,0 0 0 0 0,0 1-1 0 0,0-1 1 0 0,0 0-1 0 0,0 1 1 0 0,0-1-1 0 0,0 0 1 0 0,0 1-1 0 0,0-1 1 0 0,0 0-1 0 0,0 0 1 0 0,0 1 0 0 0,0-1-1 0 0,-1 0 1 0 0,1 0-1 0 0,0 1 1 0 0,0-1-1 0 0,0 0 1 0 0,0 0-1 0 0,-1 1 1 0 0,1-1-1 0 0,0 0 1 0 0,0 0 0 0 0,-1 0-1 0 0,1 1 1 0 0,0-1-1 0 0,0 0 1 0 0,-1 0-1 0 0,1 0 1 0 0,0 0-1 0 0,-1 1 1 0 0,-1 1-29 0 0,-1 0 0 0 0,0 0 1 0 0,0 0-1 0 0,0-1 0 0 0,-5 3 1 0 0,-21 10-19 0 0,21-10 37 0 0,1 0 0 0 0,-18 6 1 0 0,14-6 6 0 0,0 0 0 0 0,-11 7 0 0 0,-14 6 0 0 0,4-5 0 0 0,-49 17 0 0 0,-42 18 38 0 0,17-5 46 0 0,-62 23 105 0 0,25-8-74 0 0,67-25 29 0 0,-18 7-114 0 0,4-5-30 0 0,-2 0 0 0 0,66-26 0 0 0,-68 18 0 0 0,70-21 10 0 0,10-1 3 0 0,0-2 1 0 0,1 0-1 0 0,-18 1 1 0 0,-36-3-14 0 0,41-2 7 0 0,25 2-4 0 0,0 0 1 0 0,0 0-1 0 0,0 0 0 0 0,0 0 1 0 0,0 0-1 0 0,0 0 1 0 0,-1-1-1 0 0,1 1 1 0 0,1 0-1 0 0,-1-1 1 0 0,0 1-1 0 0,0 0 1 0 0,0-1-1 0 0,-2-1 0 0 0,1 1 4 0 0,1 0 64 0 0,1 2-67 0 0,0-1 1 0 0,-1 0 0 0 0,1 0-1 0 0,0 0 1 0 0,0 0-1 0 0,-1 0 1 0 0,1 0 0 0 0,0 0-1 0 0,0 0 1 0 0,-1 0 0 0 0,1 0-1 0 0,0 0 1 0 0,0 0 0 0 0,-1 0-1 0 0,1 0 1 0 0,0 0-1 0 0,-1 0 1 0 0,1 0 0 0 0,0 0-1 0 0,0 0 1 0 0,-1 0 0 0 0,1-1-1 0 0,0 1 1 0 0,0 0-1 0 0,0 0 1 0 0,-1 0 0 0 0,1 0-1 0 0,0 0 1 0 0,0-1 0 0 0,-1 1-1 0 0,6-6 61 0 0,11-7-72 0 0,-3 6-21 0 0,0 1-1 0 0,0 1 1 0 0,0 0-1 0 0,20-5 1 0 0,1 0 1 0 0,166-50 27 0 0,-96 32 30 0 0,-69 21-18 0 0,54-20-1 0 0,128-43-62 0 0,-135 47 38 0 0,-38 11-12 0 0,-19 5 11 0 0,27-10 0 0 0,-37 12 14 0 0,0 1 0 0 0,16-3 0 0 0,19-6 0 0 0,-4 0 0 0 0,15-6 0 0 0,-41 12 0 0 0,25-5 0 0 0,16-6 0 0 0,-44 12 0 0 0,-5 2 0 0 0,-1 0 0 0 0,19-10 0 0 0,-17 7 0 0 0,2 1 0 0 0,-1 1 0 0 0,1 0 0 0 0,19-3 0 0 0,-27 6 0 0 0,44-14 0 0 0,-32 8 0 0 0,1 3 0 0 0,-16 4 0 0 0,0 1 0 0 0,0-1 0 0 0,-1 0 0 0 0,1-1 0 0 0,-1 1 0 0 0,5-3 0 0 0,1 0 34 0 0,0 0 0 0 0,1 0 0 0 0,10-1 0 0 0,-18 4-34 0 0,-1 1 0 0 0,1-1 0 0 0,-1 0 0 0 0,0 1 0 0 0,1-1 0 0 0,-1 0 0 0 0,0 0 0 0 0,1 1 0 0 0,1-3 0 0 0,-2 2 0 0 0,-1 0 0 0 0,1 1 0 0 0,0-1 0 0 0,0 0 0 0 0,0 1 0 0 0,0-1 0 0 0,0 0 0 0 0,0 1 0 0 0,0 0 0 0 0,1-1 0 0 0,0 1 0 0 0,9-2 0 0 0,-8 2 0 0 0,1-1 0 0 0,-1 1 0 0 0,0-1 0 0 0,0 0 0 0 0,6-2 0 0 0,11-3 51 0 0,-18 6-41 0 0,0 0 0 0 0,0 0 1 0 0,0-1-1 0 0,0 1 0 0 0,0-1 0 0 0,-1 0 0 0 0,1 1 1 0 0,0-1-1 0 0,0 0 0 0 0,-1 0 0 0 0,1 0 0 0 0,2-2 1 0 0,-3 2-5 0 0,1 0 0 0 0,0 0 0 0 0,-1 0 0 0 0,1 0 0 0 0,0 0 0 0 0,0 1 0 0 0,0-1 1 0 0,-1 0-1 0 0,1 1 0 0 0,0 0 0 0 0,2-1 0 0 0,14-3 9 0 0,-15 2-15 0 0,0 1 0 0 0,0-1 0 0 0,1 1 0 0 0,-1 0 0 0 0,1 1 0 0 0,-1-1 0 0 0,1 0 0 0 0,5 1 0 0 0,-7 0-6 0 0,-1-1-1 0 0,1 1 1 0 0,0 0 0 0 0,0-1 0 0 0,-1 1 0 0 0,1-1 0 0 0,0 1 0 0 0,1-2 0 0 0,11-3-35 0 0,-11 5 41 0 0,-1-1 0 0 0,0 1 0 0 0,0 0 0 0 0,1-1 0 0 0,-1 0 0 0 0,0 1 0 0 0,0-1 0 0 0,0 0 0 0 0,0 0 0 0 0,0 0 0 0 0,0 0 0 0 0,0 0 0 0 0,2-3 0 0 0,3 0 0 0 0,-1 0 0 0 0,0 0 0 0 0,1 1 0 0 0,0 0 0 0 0,9-3 0 0 0,12-6 0 0 0,9-2 49 0 0,-17 7-49 0 0,-12 4-12 0 0,1 1 0 0 0,-1 0-1 0 0,0 0 1 0 0,0 1 0 0 0,14-1 0 0 0,-19 2 12 0 0,-1 0 0 0 0,1 0 0 0 0,-1 0 0 0 0,1 0 0 0 0,-1-1 0 0 0,0 0 0 0 0,3 0 0 0 0,32-8 0 0 0,-33 8 0 0 0,-2 1 0 0 0,0-1 0 0 0,0 1 0 0 0,0 0 0 0 0,0 0 0 0 0,0 0 0 0 0,0 1 0 0 0,0-1 0 0 0,0 0 0 0 0,0 1 0 0 0,4 1 0 0 0,1-1 0 0 0,-4 0 0 0 0,-1-1 0 0 0,0 0 0 0 0,0 1 0 0 0,1-1 0 0 0,-1 0 0 0 0,0 0 0 0 0,0-1 0 0 0,0 1 0 0 0,1 0 0 0 0,-1-1 0 0 0,0 1 0 0 0,4-2 0 0 0,-3 1 0 0 0,12 0 0 0 0,7 1 0 0 0,-1 0 0 0 0,18-4 0 0 0,-27 2 0 0 0,-1 2 0 0 0,10 5 0 0 0,-17-4 8 0 0,1-2 1 0 0,-1 1-1 0 0,0 0 0 0 0,0-1 1 0 0,5-1-1 0 0,9-1 22 0 0,-14 3-30 0 0,-1 0 0 0 0,0 0 0 0 0,1 0 0 0 0,-1 0 0 0 0,0-1 0 0 0,6-1 0 0 0,1 0 0 0 0,39-10 0 0 0,7-4-6 0 0,-52 16-47 0 0,13-4 8 0 0,-6 1 45 0 0,7 2 0 0 0,-14 2 0 0 0,7-1 0 0 0,5 5 0 0 0,-13-3 0 0 0,8 6 0 0 0,-3 0 0 0 0,-1 3 0 0 0,-7-7 0 0 0,-1-1 0 0 0,12 24 0 0 0,-9-15 0 0 0,1 7 0 0 0,-2-17 0 0 0,0-1 0 0 0,-1 1 0 0 0,0 0 0 0 0,1 0 0 0 0,-1-1 0 0 0,0 1 0 0 0,0 0 0 0 0,0 0 0 0 0,0 0 0 0 0,0 3 0 0 0,-2 15 0 0 0,2-16 0 0 0,0 0 0 0 0,0 0 0 0 0,0 0 0 0 0,-1 0 0 0 0,0 0 0 0 0,-1 4 0 0 0,1-5 0 0 0,1 0 0 0 0,-1 0 0 0 0,1 0 0 0 0,0 0 0 0 0,-1 0 0 0 0,2 5 0 0 0,-1-4 0 0 0,0-1 0 0 0,0 1 0 0 0,0-1 0 0 0,0 1 0 0 0,-1-1 0 0 0,-1 7 0 0 0,1-8 0 0 0,1 0 0 0 0,-1 0 0 0 0,1 1 0 0 0,0-1 0 0 0,0 0 0 0 0,0 0 0 0 0,0 1 0 0 0,0-1 0 0 0,1 3 0 0 0,-1-3 0 0 0,1 1 0 0 0,-1-1 0 0 0,0 1 0 0 0,0 0 0 0 0,0-1 0 0 0,-1 1 0 0 0,1 2 0 0 0,-2 0 0 0 0,1-1 0 0 0,0 1 0 0 0,0 0 0 0 0,1 0 0 0 0,0 0 0 0 0,-1 0 0 0 0,2 9 0 0 0,-2 29 0 0 0,0-13 0 0 0,-4 66 64 0 0,1-41-54 0 0,3-38 12 0 0,0 0-1 0 0,2 32 0 0 0,3 25 371 0 0,-3-55-206 0 0,-1 25 1 0 0,0-29-236 0 0,0 0 1 0 0,0 0-1 0 0,4 18 1 0 0,-2-26 46 0 0,-1 0 0 0 0,0 0 0 0 0,0 0 0 0 0,0 0 0 0 0,-1 0 1 0 0,-1 13-1 0 0,0-10 2 0 0,1 0 1 0 0,0 1-1 0 0,2 10 1 0 0,1 19-14 0 0,-2 9-48 0 0,0-21 170 0 0,-1 1 0 0 0,-7 52 1 0 0,6-70-86 0 0,0 1 0 0 0,1 21 1 0 0,-1 8-10 0 0,1 53-206 0 0,0-81 167 0 0,0 0 0 0 0,4 18 1 0 0,0 20 5 0 0,-2-13 62 0 0,-1-27-11 0 0,0 0-1 0 0,-1 1 1 0 0,-1-1 0 0 0,-2 19 0 0 0,1-19-21 0 0,1 1 1 0 0,1 0 0 0 0,0-1 0 0 0,1 16-1 0 0,1 12-3 0 0,3 64-115 0 0,1-21 37 0 0,-3-51 126 0 0,2 3-26 0 0,-3-19-16 0 0,0 1 1 0 0,-1 28 0 0 0,-1-28-16 0 0,0 0 0 0 0,4 20 0 0 0,0 21 0 0 0,2 29 35 0 0,-3-56-17 0 0,34 180-7 0 0,-28-165-11 0 0,-6-33 0 0 0,9 21 0 0 0,0 7 0 0 0,20 76 50 0 0,-24-90-34 0 0,-5-15 12 0 0,0 2 0 0 0,0 12-1 0 0,2 9-6 0 0,9 46 33 0 0,-9-24-54 0 0,-3-47 13 0 0,-1 1 0 0 0,0 0 1 0 0,-1 11-1 0 0,0-11 8 0 0,1 0 1 0 0,2 17-1 0 0,4 20-11 0 0,-5-22 1 0 0,-1-22-2 0 0,-1 0-1 0 0,0 1 0 0 0,0-1 0 0 0,-1 0 1 0 0,0 6-1 0 0,0-6-8 0 0,0 0 1 0 0,1 0-1 0 0,0 0 1 0 0,0 1 0 0 0,0-1-1 0 0,0 3 1 0 0,12 74 63 0 0,-11-63-64 0 0,-1-13 0 0 0,0-1 0 0 0,0 1 0 0 0,0-1 0 0 0,1 1 0 0 0,0-1 0 0 0,-1 1 0 0 0,3 3 0 0 0,-2-5 0 0 0,0 0 0 0 0,0 0 0 0 0,0 0 0 0 0,0 1 0 0 0,-1-1 0 0 0,1 0 0 0 0,-1 0 0 0 0,1 1 0 0 0,-1-1 0 0 0,0 0 0 0 0,0 3 0 0 0,1 2 0 0 0,0 10 4 0 0,-2-15 6 0 0,1 0 65 0 0,4 10 30 0 0,-2-1-62 0 0,1-1-22 0 0,-6 0 22 0 0,2 9 45 0 0,1-19-85 0 0,0 1 0 0 0,0-1-1 0 0,0 0 1 0 0,0 0 0 0 0,0 1 0 0 0,0-1 0 0 0,0 0 0 0 0,0 0 0 0 0,0 1-1 0 0,0-1 1 0 0,0 0 0 0 0,0 0 0 0 0,0 0 0 0 0,0 1 0 0 0,0-1-1 0 0,-1 0 1 0 0,1 0 0 0 0,0 0 0 0 0,0 1 0 0 0,0-1 0 0 0,0 0 0 0 0,0 0-1 0 0,-1 0 1 0 0,1 0 0 0 0,0 1 0 0 0,0-1 0 0 0,0 0 0 0 0,-1 0-1 0 0,1 0 1 0 0,0 0 0 0 0,0 0 0 0 0,0 0 0 0 0,-1 0 0 0 0,1 0 0 0 0,0 1-1 0 0,-1-1 0 0 0,1 0 1 0 0,0 0-1 0 0,0 0 1 0 0,0 0-1 0 0,-1 0 0 0 0,1 0 1 0 0,0 0-1 0 0,0 0 1 0 0,0 0-1 0 0,-1 0 0 0 0,1 1 1 0 0,0-1-1 0 0,0 0 1 0 0,0 0-1 0 0,0 0 1 0 0,0 0-1 0 0,0 1 0 0 0,-1-1 1 0 0,1 0-1 0 0,0 0 1 0 0,0 0-1 0 0,0 0 0 0 0,0 1 1 0 0,0-1-1 0 0,0 0 1 0 0,0 0-1 0 0,0 0 0 0 0,0 1 1 0 0,0-1-1 0 0,0 0 1 0 0,0 0-1 0 0,0 1 1 0 0,0-1-1 0 0,0 0 0 0 0,0 1 1 0 0,0-1-1 0 0,0 0 0 0 0,0 1 0 0 0,-1-1 1 0 0,1 0-1 0 0,0 1 0 0 0,0-1 1 0 0,0 0-1 0 0,0 0 0 0 0,0 1 0 0 0,0-1 1 0 0,-1 0-1 0 0,1 1 0 0 0,0-1 1 0 0,0 0-1 0 0,0 0 0 0 0,-1 1 0 0 0,1-1 1 0 0,0 0-1 0 0,0 0 0 0 0,-1 0 0 0 0,1 0 1 0 0,0 1-1 0 0,-1-1 0 0 0,1 0 1 0 0,0 0-1 0 0,-1 0 0 0 0,1 0 0 0 0,0 0 1 0 0,0 0-1 0 0,-1 0 0 0 0,1 0 1 0 0,0 0-1 0 0,-1 0 0 0 0,1 0 0 0 0,0 0 1 0 0,-1 0-1 0 0,1 0 0 0 0,0 0 1 0 0,-1 0-1 0 0,1 0 0 0 0,-1 0-19 0 0,-2 0-20 0 0,1-3 148 0 0,0 0 0 0 0,-1 0 0 0 0,1 0 0 0 0,-1 1 0 0 0,-3-3 0 0 0,-4-4 90 0 0,1-3-206 0 0,0 0 0 0 0,0 0 0 0 0,-12-28 0 0 0,14 26 34 0 0,0 1 0 0 0,-1 0 1 0 0,-17-21-1 0 0,17 24 8 0 0,-12-19 1 0 0,14 19-4 0 0,-14-18 1 0 0,-14-12 67 0 0,1-1 0 0 0,-32-56 1 0 0,18 10 51 0 0,45 84-150 0 0,-7-12 14 0 0,0 0 0 0 0,1 0 0 0 0,1 0 0 0 0,-7-22 0 0 0,9 24-18 0 0,-1-1 0 0 0,0 1 0 0 0,-9-14 0 0 0,7 12 0 0 0,0 0 0 0 0,-8-21 0 0 0,-71-186 224 0 0,77 194-145 0 0,-12-50 1 0 0,9 27-10 0 0,-15-80 5 0 0,-45-172 197 0 0,63 263-272 0 0,-17-79 0 0 0,-18-83 149 0 0,35 163-96 0 0,3 0 1 0 0,-4-56 0 0 0,8 64-23 0 0,-6-87-20 0 0,3 12-11 0 0,3 38 0 0 0,2 52 0 0 0,2 0 0 0 0,3-23 0 0 0,1-15 0 0 0,3-36 0 0 0,-7 80 0 0 0,0-1 0 0 0,4-18 0 0 0,-3 18 0 0 0,0 1 0 0 0,1-21 0 0 0,-2 10 0 0 0,2 0 0 0 0,8-33 0 0 0,-7 35 0 0 0,2 5 0 0 0,-5 12 0 0 0,0-1 0 0 0,0 1 0 0 0,0 0 0 0 0,0-1 0 0 0,-1 1 0 0 0,1-1 0 0 0,-1 1 0 0 0,1-1 0 0 0,-1 1 0 0 0,0-1 0 0 0,0 1 0 0 0,0-5 0 0 0,0 6 0 0 0,0-1 0 0 0,0 0 0 0 0,0 1 0 0 0,0-1 0 0 0,0 0 0 0 0,0 0 0 0 0,0 1 0 0 0,1-1 0 0 0,-1 0 0 0 0,1 1 0 0 0,-1-1 0 0 0,2-2 0 0 0,-1 0-19 0 0,-1 3-68 0 0,13 6-586 0 0,-8-3 649 0 0,-1 0 0 0 0,0 1-1 0 0,0-1 1 0 0,0 1 0 0 0,0-1 0 0 0,0 1 0 0 0,0 0 0 0 0,-1 1-1 0 0,1-1 1 0 0,-1 1 0 0 0,0-1 0 0 0,0 1 0 0 0,-1 0 0 0 0,1 0-1 0 0,2 7 1 0 0,5 6 5 0 0,-1-1-49 0 0,-1 1 0 0 0,0-1 0 0 0,8 31 1 0 0,-8-19 7 0 0,-3-11 48 0 0,5 31 0 0 0,-7-24-8 0 0,1 0 0 0 0,11 32 0 0 0,11 54-52 0 0,-20-89 44 0 0,-1-1 1 0 0,-1 1 0 0 0,1 31-1 0 0,-3-41 18 0 0,0 0 0 0 0,0-1-1 0 0,1 1 1 0 0,8 19 0 0 0,4 17-5 0 0,-9-15 15 0 0,5 14 0 0 0,1-12 0 0 0,15 54 0 0 0,-21-64 0 0 0,12 28 0 0 0,-10-30 0 0 0,10 44 0 0 0,-14-50 0 0 0,10 28 0 0 0,-8-29 0 0 0,6 27 0 0 0,-8-19-11 0 0,-3-11-25 0 0,1-1 0 0 0,1 0-1 0 0,0 0 1 0 0,7 16 0 0 0,-6-16-75 0 0,0 1 0 0 0,3 16 1 0 0,-4-15 6 0 0,1 0 1 0 0,6 18-1 0 0,5 8 38 0 0,-11-26 53 0 0,1-1-1 0 0,0 1 1 0 0,12 20-1 0 0,-8-22-29 0 0,-2-7 49 0 0,-5-3 70 0 0,2-6 0 0 0,1-5-65 0 0,-1 0 1 0 0,-1-1-1 0 0,0 1 0 0 0,0-1 1 0 0,1-10-1 0 0,4-59 111 0 0,-6 50-88 0 0,-1-8 55 0 0,2-20 79 0 0,-1 32-52 0 0,-1-30-1 0 0,0-11-53 0 0,0-46-267 0 0,-1 63 156 0 0,-8-82 49 0 0,7 101 26 0 0,-7-60 1 0 0,4 44-14 0 0,3 32 6 0 0,0 1 0 0 0,-4-19 1 0 0,-17-80-8 0 0,8 45-12 0 0,9 49 0 0 0,-4-39 0 0 0,7 32 0 0 0,-1 0 0 0 0,-1 0 0 0 0,-1 1 0 0 0,-12-35 0 0 0,7 30 0 0 0,8 21 0 0 0,-1 0 0 0 0,0 0 0 0 0,-1 0 0 0 0,-6-13 0 0 0,-29-39-88 0 0,29 45-16 0 0,9 13 80 0 0,-1 0 0 0 0,0-1 0 0 0,0 1 0 0 0,0 0 0 0 0,-1 0 0 0 0,1 0 0 0 0,-6-4 0 0 0,-3-4-124 0 0,9 9 119 0 0,1 0 1 0 0,-1 0 0 0 0,-1 0-1 0 0,1 1 1 0 0,0-1 0 0 0,0 0 0 0 0,-1 1-1 0 0,1 0 1 0 0,-1-1 0 0 0,1 1-1 0 0,-1 0 1 0 0,1 0 0 0 0,-6-1 0 0 0,2 0 21 0 0,0 1 0 0 0,0-1 1 0 0,0 1-1 0 0,0 0 0 0 0,0 1 1 0 0,0-1-1 0 0,0 1 0 0 0,0 0 1 0 0,0 1-1 0 0,0 0 0 0 0,-10 2 1 0 0,-5 3 6 0 0,14-4 0 0 0,1 0 0 0 0,-1 0 0 0 0,-10 6 0 0 0,10-5 0 0 0,-1 0 0 0 0,1 0 0 0 0,0 0 0 0 0,-9 1 0 0 0,-21 7 0 0 0,-45 26 0 0 0,60-30 0 0 0,0-2 0 0 0,-43 7 0 0 0,36-7 0 0 0,-62 7 0 0 0,78-10 0 0 0,0-1 0 0 0,-19 1 0 0 0,-18 1 0 0 0,8 3 10 0 0,1-2 1 0 0,-1-2 0 0 0,0-1-1 0 0,-82-10 1 0 0,94 3 1 0 0,-122-23 51 0 0,110 23-26 0 0,5 2 11 0 0,-98-27 165 0 0,46 15-202 0 0,-5-2 144 0 0,52 9-18 0 0,-83-8 0 0 0,102 15-71 0 0,-26-7 55 0 0,35 6-88 0 0,0 0 0 0 0,-15-1 0 0 0,-257-29 199 0 0,236 29-232 0 0,38 3 0 0 0,1 0 0 0 0,-1 0 0 0 0,1-1 0 0 0,-17-4 0 0 0,-27-6 26 0 0,42 9-16 0 0,-1 1-1 0 0,1-2 0 0 0,-13-4 1 0 0,16 5 13 0 0,0 0 0 0 0,0 0 1 0 0,0 1-1 0 0,-16-1 0 0 0,5 0 13 0 0,-73-4 68 0 0,60 6-148 0 0,-38-7 0 0 0,65 7 44 0 0,-1 1 1 0 0,1-1-1 0 0,0 1 1 0 0,-8 1 0 0 0,-20 0 49 0 0,16-3-77 0 0,0 2 1 0 0,-36 3-1 0 0,25 1 18 0 0,0-1 0 0 0,0-2 0 0 0,0-1 0 0 0,0-1 0 0 0,-40-7 1 0 0,36 6 8 0 0,28 2 0 0 0,-1 0 0 0 0,1 0 0 0 0,-10-2 0 0 0,-6-3 0 0 0,0-1 0 0 0,-1 1 0 0 0,1 2 0 0 0,-35-2 0 0 0,34 3 0 0 0,19 1 0 0 0,-1 1 0 0 0,1-1 0 0 0,0 1 0 0 0,0 0 0 0 0,0 0 0 0 0,0 1 0 0 0,-1-1 0 0 0,-6 3 0 0 0,8-3 0 0 0,0 1 0 0 0,-1 0 0 0 0,1-1 0 0 0,-1 0 0 0 0,1 0 0 0 0,0 0 0 0 0,-5 0 0 0 0,4-1 0 0 0,1 1 0 0 0,-1 0 0 0 0,1 0 0 0 0,-1 0 0 0 0,1 0 0 0 0,-1 1 0 0 0,-4 1 0 0 0,-2 0 0 0 0,-1 0 0 0 0,-22 2 0 0 0,25-3 0 0 0,0-1 0 0 0,1 1 0 0 0,-1 1 0 0 0,0-1 0 0 0,0 1 0 0 0,1 1 0 0 0,-12 4 0 0 0,2-1-1 0 0,-1 3 15 0 0,-47 30 261 0 0,54-29-526 0 0,7-7 249 0 0,0 0-1 0 0,0 0 1 0 0,-1-1 0 0 0,1 1 0 0 0,-9 3 0 0 0,-19 9 2 0 0,23-14-11 0 0,8-1-42 0 0,3 1-65 0 0,5 1 97 0 0,-4-1 16 0 0,-1 0-1 0 0,0 0 1 0 0,1 0 0 0 0,-1-1-1 0 0,1 1 1 0 0,-1-1 0 0 0,1 0-1 0 0,-1 0 1 0 0,4 0 0 0 0,81-12-59 0 0,17-5 0 0 0,-35 2 64 0 0,-60 14-3 0 0,50-7-74 0 0,-14 3 58 0 0,-34 5 38 0 0,1-1-1 0 0,15-4 1 0 0,-18 3-17 0 0,0 1 0 0 0,13-1 0 0 0,15-3-77 0 0,-17 1 23 0 0,29-3 1 0 0,-28 4 22 0 0,23-5 1 0 0,-31 5 28 0 0,0 1 0 0 0,18 0 0 0 0,-15 1 0 0 0,24-4 0 0 0,104-16-42 0 0,-48 9 20 0 0,78-9 22 0 0,-160 20-13 0 0,22-6 1 0 0,0 0-17 0 0,-20 5 27 0 0,1-2-1 0 0,0 0 0 0 0,25-10 1 0 0,-36 12 8 0 0,0 0 1 0 0,0 1-1 0 0,1 0 1 0 0,-1 0-1 0 0,12 0 1 0 0,-11 0 14 0 0,1 1 0 0 0,-1-1 0 0 0,12-3 1 0 0,-2-1 41 0 0,1 0 1 0 0,28-4-1 0 0,119-13-89 0 0,-142 20 81 0 0,40 1 1 0 0,-39 2-204 0 0,35-4 1 0 0,-33 2 82 0 0,-21 1 91 0 0,1 0-1 0 0,-1 0 1 0 0,0 0 0 0 0,6-2 0 0 0,2 0 38 0 0,-1 0 1 0 0,17 1-1 0 0,0-1-181 0 0,86-15-65 0 0,-76 11 160 0 0,-37 5 21 0 0,1 1 1 0 0,-1-1-1 0 0,1 0 1 0 0,-1 0 0 0 0,0 0-1 0 0,0 0 1 0 0,4-3-1 0 0,-4 3 4 0 0,1-1-1 0 0,-1 1 0 0 0,1 0 1 0 0,-1 0-1 0 0,1 0 1 0 0,3-1-1 0 0,9 1 38 0 0,-11 0-16 0 0,0 1 1 0 0,1 0-1 0 0,-1-1 1 0 0,7-2 0 0 0,1 0-7 0 0,1-1-1 0 0,-1 2 1 0 0,24-3 0 0 0,-21 4-82 0 0,0-1-1 0 0,19-6 0 0 0,190-72 44 0 0,-203 73 21 0 0,-14 5 0 0 0,-1 0 0 0 0,0 0 0 0 0,12-7 0 0 0,-13 7 0 0 0,-1-1 0 0 0,1 1 0 0 0,-1 1 0 0 0,1-1 0 0 0,9-1 0 0 0,13-5 0 0 0,-19 5 0 0 0,-1 1 0 0 0,1 1 0 0 0,-1-1 0 0 0,1 1 0 0 0,0 0 0 0 0,-1 1 0 0 0,12 0 0 0 0,-8 0 0 0 0,-1 0 0 0 0,20-3 0 0 0,-28 2 0 0 0,0 1 0 0 0,-1 0 0 0 0,0-1 0 0 0,0 1 0 0 0,0 0 0 0 0,1 0 0 0 0,-1 0 0 0 0,0 0 0 0 0,0 0 0 0 0,1 1 0 0 0,-1-1 0 0 0,0 0 0 0 0,0 0 0 0 0,2 1 0 0 0,9 2 0 0 0,-8-2 18 0 0,0-1 0 0 0,0 0 0 0 0,1 0 1 0 0,-1 0-1 0 0,0 0 0 0 0,9-2 0 0 0,-10 1 1 0 0,1 0 0 0 0,0 1 0 0 0,0-1 0 0 0,0 1 0 0 0,0 0 0 0 0,6 1 0 0 0,-8-1-18 0 0,0 1-12 0 0,0 0 0 0 0,1-1 0 0 0,-1 1 1 0 0,1-1-1 0 0,0 0 0 0 0,-1 0 0 0 0,1 0 0 0 0,-1 0 0 0 0,1 0 0 0 0,-1-1 0 0 0,1 1 0 0 0,3-2 1 0 0,-2 1 2 0 0,-1 1 0 0 0,1 0 1 0 0,-1 0-1 0 0,1 0 0 0 0,0 1 1 0 0,6 0-1 0 0,13 2-2 0 0,-20-3 10 0 0,0 1 0 0 0,1-1 0 0 0,-1 1 0 0 0,0 0 0 0 0,1-1 0 0 0,2 3 0 0 0,-2-2 0 0 0,-1 0 0 0 0,1 0 0 0 0,-1 0 0 0 0,1 0 0 0 0,0-1 0 0 0,3 1 0 0 0,42-1 0 0 0,-32 4 0 0 0,-14-2 0 0 0,1 0 0 0 0,13-2 0 0 0,1 0 8 0 0,-10-1 0 0 0,0 1 0 0 0,0 1 0 0 0,0-1 0 0 0,1 1 0 0 0,-1 1 0 0 0,12 3 0 0 0,25 2-8 0 0,-40-7 0 0 0,-1 1 0 0 0,1-1 0 0 0,-1 0 0 0 0,1-1 0 0 0,5 0 0 0 0,11-1 0 0 0,82 5 84 0 0,-74-5-21 0 0,-20 1-49 0 0,0 0 0 0 0,0 1-1 0 0,0 0 1 0 0,16 2 0 0 0,2 5-14 0 0,30 9-152 0 0,-34-6 183 0 0,-21-9-25 0 0,1 0 0 0 0,0 1-1 0 0,-1-1 1 0 0,1 0-1 0 0,0 0 1 0 0,0 0 0 0 0,0-1-1 0 0,-1 1 1 0 0,7 0 0 0 0,77 4-84 0 0,-84-5 82 0 0,5 0 23 0 0,1 0 1 0 0,-1 0-1 0 0,0-1 1 0 0,13-3 0 0 0,-14 2-30 0 0,9-1-53 0 0,-1 4 24 0 0,9 2 31 0 0,-6-2 14 0 0,-13 0 45 0 0,-2-1-63 0 0,0 1 0 0 0,0-1 0 0 0,0 1 0 0 0,-1 0 1 0 0,1-1-1 0 0,0 1 0 0 0,0 0 0 0 0,-1 0 0 0 0,1 0 0 0 0,-1 1 0 0 0,1-1 1 0 0,-1 0-1 0 0,2 2 0 0 0,2 2-15 0 0,-4-4 19 0 0,1 1 0 0 0,0-1 0 0 0,-1 0 0 0 0,1 1 0 0 0,-1-1 0 0 0,1 0 0 0 0,-1 1 0 0 0,0 0 0 0 0,0-1 0 0 0,2 3 0 0 0,-2-2 0 0 0,0 0 0 0 0,0-1 0 0 0,0 1 0 0 0,0-1 0 0 0,1 1 0 0 0,-1-1 0 0 0,0 0 0 0 0,1 1 0 0 0,-1-1 0 0 0,1 0 0 0 0,3 1 0 0 0,1 2 0 0 0,1 2 0 0 0,7 17 0 0 0,0 5-11 0 0,-4-11-81 0 0,-10-12 70 0 0,0 0 3 0 0,13 66 3 0 0,-2-30 33 0 0,-8-33-4 0 0,-1 0 0 0 0,0 0-1 0 0,0 0 1 0 0,-1 0-1 0 0,1 8 1 0 0,-2-6 16 0 0,1-1 1 0 0,1 0-1 0 0,3 13 1 0 0,1 10-216 0 0,21 109 193 0 0,-3-11-190 0 0,-3 15-178 0 0,-4-63 331 0 0,-7-39 6 0 0,2 5 31 0 0,-7-31 9 0 0,-1 1-1 0 0,4 29 1 0 0,10 75-27 0 0,3 35 4 0 0,-21-71-219 0 0,2 82 377 0 0,-4-91-98 0 0,-6 38-53 0 0,-2 74-78 0 0,2-31-42 0 0,6 7 108 0 0,4-86 14 0 0,6 22-2 0 0,-7-87 0 0 0,0 0 0 0 0,3 15 0 0 0,3 18 0 0 0,-2-7 0 0 0,-3-29 0 0 0,0 1 0 0 0,-1-1 0 0 0,-1 1 0 0 0,0 11 0 0 0,-5 83 0 0 0,-7-2 0 0 0,3 15 0 0 0,9-115 0 0 0,-1 14 0 0 0,-7 33 0 0 0,7-43 0 0 0,0 0 0 0 0,1 0 0 0 0,0 13 0 0 0,0 9 0 0 0,-19 126 0 0 0,6-61 0 0 0,11-83 0 0 0,0-1 0 0 0,-1 0 0 0 0,-7 21 0 0 0,9-26 0 0 0,-1-1 0 0 0,1 0 0 0 0,1 0 0 0 0,-1 9 0 0 0,-3 14 0 0 0,3-22 6 0 0,0-1-1 0 0,0 1 1 0 0,1 9 0 0 0,0-11 2 0 0,0 1 0 0 0,-1-1-1 0 0,1 1 1 0 0,-1-1 0 0 0,0 1-1 0 0,-2 6 1 0 0,1-7 16 0 0,2-3 0 0 0,1 19-5 0 0,-5 1-19 0 0,4-20-1 0 0,1 0 1 0 0,-1 1 0 0 0,0-1 0 0 0,0 0 0 0 0,0 0-1 0 0,0 1 1 0 0,-1-1 0 0 0,1 0 0 0 0,0 1 0 0 0,0-1 0 0 0,-1 0-1 0 0,1 0 1 0 0,-1 2 0 0 0,0-2 1 0 0,1 0 0 0 0,-1 0 0 0 0,1 1 0 0 0,-1-1 0 0 0,1 0 0 0 0,0 0 0 0 0,0 0 0 0 0,0 1 0 0 0,0-1-1 0 0,0 0 1 0 0,0 0 0 0 0,0 1 0 0 0,0 0 0 0 0,-1 2 42 0 0,-3 6-32 0 0,1 0-4 0 0,3-9-5 0 0,-1-1 1 0 0,1 0-1 0 0,0 1 1 0 0,0-1-1 0 0,0 0 1 0 0,0 1-1 0 0,0-1 0 0 0,0 0 1 0 0,0 1-1 0 0,-1-1 1 0 0,1 0-1 0 0,0 1 1 0 0,0-1-1 0 0,0 0 0 0 0,-1 1 1 0 0,1-1-1 0 0,0 0 1 0 0,0 0-1 0 0,-1 1 1 0 0,1-1-1 0 0,0 0 1 0 0,-1 0-1 0 0,1 0 0 0 0,0 0 1 0 0,-1 1-1 0 0,1-1 1 0 0,0 0-1 0 0,-1 0 1 0 0,1 0-1 0 0,0 0 1 0 0,-1 0-1 0 0,1 0 0 0 0,0 0 1 0 0,-1 0-1 0 0,1 0 1 0 0,-1 0-1 0 0,1 0 1 0 0,0 0-1 0 0,-1 0 1 0 0,1 0-1 0 0,0 0 0 0 0,-1 0 1 0 0,1 0-1 0 0,-1-1 1 0 0,-6 1 38 0 0,4 0-19 0 0,1-1 0 0 0,0 1 0 0 0,-1-1 0 0 0,1 1 0 0 0,0-1 0 0 0,0 0 0 0 0,-1 0 0 0 0,1 0-1 0 0,0 0 1 0 0,0 0 0 0 0,0-1 0 0 0,0 1 0 0 0,-1-2 0 0 0,-25-25 243 0 0,24 25-259 0 0,-5-9-22 0 0,0 0 1 0 0,1-1 0 0 0,-9-18 0 0 0,-3-3-4 0 0,4 6 19 0 0,6 11 0 0 0,-23-31 0 0 0,21 32 42 0 0,-16-30 0 0 0,5 7 34 0 0,-29-49 100 0 0,45 76-168 0 0,0 1 0 0 0,-17-19 0 0 0,-4-6 21 0 0,14 14-19 0 0,-36-49-9 0 0,33 47-1 0 0,2 0 0 0 0,-24-50 0 0 0,14 26 0 0 0,-172-356 74 0 0,186 379-68 0 0,-17-33 136 0 0,-52-83 0 0 0,-178-239 99 0 0,226 339-175 0 0,-7-10 79 0 0,35 45-134 0 0,1-1 1 0 0,-1 1-1 0 0,1-1 0 0 0,0 0 1 0 0,0 0-1 0 0,-2-11 1 0 0,-4-17-63 0 0,-2 2 0 0 0,-19-43 0 0 0,22 56 44 0 0,-52-131 119 0 0,37 99-46 0 0,17 36-114 0 0,-10-31 44 0 0,14 38 49 0 0,-1-1-36 0 0,1 1 1 0 0,0 0-1 0 0,1-1 1 0 0,0 0-1 0 0,1 1 0 0 0,-1-1 1 0 0,3-10-1 0 0,-3 6-128 0 0,1 12 112 0 0,-1 1-1 0 0,1-1 1 0 0,0 1-1 0 0,0-1 1 0 0,0 1-1 0 0,0-1 1 0 0,0 1-1 0 0,0-1 1 0 0,0 1-1 0 0,1-1 1 0 0,-1 1-1 0 0,0 0 1 0 0,1-2-1 0 0,5-16 146 0 0,-3 15-97 0 0,4-3-112 0 0,-7 6 67 0 0,0 1 0 0 0,1-1 0 0 0,-1 1 0 0 0,1-1 1 0 0,-1 1-1 0 0,0-1 0 0 0,1 1 0 0 0,-1-1 0 0 0,1 1 1 0 0,-1 0-1 0 0,1-1 0 0 0,-1 1 0 0 0,1 0 0 0 0,0 0 0 0 0,-1-1 1 0 0,1 1-1 0 0,4-1-4 0 0,0-1-1 0 0,0 2 1 0 0,0-1 0 0 0,0 0-1 0 0,0 1 1 0 0,0 0 0 0 0,0 0 0 0 0,0 1-1 0 0,0 0 1 0 0,5 1 0 0 0,-7-2-1 0 0,-1 0 1 0 0,0 1 1 0 0,0-1 0 0 0,0 0-1 0 0,0 1 1 0 0,0 0 0 0 0,0-1-1 0 0,-1 1 1 0 0,1 0-1 0 0,0 0 1 0 0,0 0 0 0 0,0 0-1 0 0,-1 1 1 0 0,1-1-1 0 0,-1 0 1 0 0,3 3 0 0 0,1 1-8 0 0,37 27-97 0 0,11 10-67 0 0,-36-29 81 0 0,27 24 1 0 0,5 11 79 0 0,-13-15 4 0 0,-2 2 0 0 0,-2 1 0 0 0,31 44 0 0 0,32 50-50 0 0,-83-112 55 0 0,22 33-157 0 0,43 89-1 0 0,-66-116 179 0 0,44 104 47 0 0,-42-93-156 0 0,14 63 1 0 0,-19-65 49 0 0,-5-24 40 0 0,0 0 0 0 0,-1 0 1 0 0,-1 0-1 0 0,2 14 1 0 0,-3-10-18 0 0,1 0 1 0 0,0-1 0 0 0,0 1 0 0 0,6 17 0 0 0,-6-25-5 0 0,0 1 1 0 0,-1-1-1 0 0,1 1 1 0 0,-1-1 0 0 0,0 1-1 0 0,-2 6 1 0 0,2-8 31 0 0,-1 1 0 0 0,1 0 1 0 0,0-1-1 0 0,0 1 0 0 0,1-1 1 0 0,-1 1-1 0 0,3 8 0 0 0,-2-9 35 0 0,0 0 0 0 0,-1-1 0 0 0,1 1 0 0 0,-1 0 0 0 0,0 0 0 0 0,0 0 0 0 0,-1 4 0 0 0,1-4-16 0 0,0-1-1 0 0,0 1 0 0 0,0 0 1 0 0,0 0-1 0 0,0-1 1 0 0,1 1-1 0 0,0 0 0 0 0,0 3 1 0 0,1-5-47 0 0,1 3 17 0 0,-8 9-189 0 0,4-11 188 0 0,-10 11 17 0 0,8-10 24 0 0,-1-1 17 0 0,-16-2 87 0 0,17-2-135 0 0,0 1-1 0 0,0 0 1 0 0,0-1-1 0 0,0 0 1 0 0,0 1-1 0 0,0-1 1 0 0,1-1-1 0 0,-1 1 1 0 0,0 0-1 0 0,-4-4 1 0 0,-24-19-5 0 0,21 15 3 0 0,-3-3 35 0 0,0-1 0 0 0,-13-16 0 0 0,-5-6 20 0 0,12 15-35 0 0,-27-40 0 0 0,7 7 14 0 0,13 21-14 0 0,3 3 12 0 0,-2 1 1 0 0,-44-41 0 0 0,28 34-33 0 0,-44-34 0 0 0,54 45 45 0 0,2 0 0 0 0,-33-36 1 0 0,51 49-33 0 0,-32-33 41 0 0,-101-94 119 0 0,92 92-101 0 0,-48-38 104 0 0,81 70-164 0 0,12 7 10 0 0,-1 1-1 0 0,0 1 1 0 0,-12-7-1 0 0,-56-34 87 0 0,54 31-76 0 0,-1 1 1 0 0,-33-15 0 0 0,53 27-27 0 0,0 1 0 0 0,1-1 1 0 0,-1 1-1 0 0,1-1 1 0 0,-1 0-1 0 0,1 0 1 0 0,0-1-1 0 0,0 1 0 0 0,-3-4 1 0 0,2 2 4 0 0,0 1 0 0 0,0 0 1 0 0,-1 0-1 0 0,1 0 0 0 0,-5-4 1 0 0,-56-40 97 0 0,42 29-104 0 0,-37-22-1 0 0,39 28 104 0 0,1 0-1 0 0,0-2 0 0 0,-32-28 1 0 0,46 37-82 0 0,0 1 0 0 0,-1-1 1 0 0,-7-3-1 0 0,8 4-50 0 0,-1 1 1 0 0,1-1-1 0 0,-9-8 0 0 0,9 6 3 0 0,1 2 6 0 0,1 0 0 0 0,-1 0 0 0 0,-1 0 0 0 0,1 0 0 0 0,0 1 0 0 0,-1 0 0 0 0,0 0 0 0 0,1 0 0 0 0,-9-3 1 0 0,-11-4 12 0 0,-31-19 1 0 0,-1-1 14 0 0,-95-39 105 0 0,79 24-118 0 0,32 22 0 0 0,1-3 0 0 0,1-1 0 0 0,-39-36 0 0 0,51 41 0 0 0,-106-100-64 0 0,112 104 64 0 0,0 1 0 0 0,-2 1 0 0 0,-40-23 0 0 0,38 24 0 0 0,6 5 21 0 0,-31-13 0 0 0,5 3 1 0 0,21 9-22 0 0,1-1 0 0 0,0-1 0 0 0,-29-22 0 0 0,38 24 0 0 0,-1 2 0 0 0,-19-11 0 0 0,3 2 0 0 0,-15-6 0 0 0,28 14 0 0 0,-22-13 0 0 0,13 6 0 0 0,-34-15 0 0 0,41 22 0 0 0,-7 0-44 0 0,5 3-6 0 0,-7-1 11 0 0,21 6 32 0 0,1 0 0 0 0,-1 0 0 0 0,-8-4 1 0 0,8 3-7 0 0,0 0 1 0 0,0 0 0 0 0,-1 1 0 0 0,1 0 0 0 0,0 0 0 0 0,-1 1 0 0 0,1 0 0 0 0,-1 0-1 0 0,0 1 1 0 0,-9 0 0 0 0,10 1 9 0 0,0-1 0 0 0,-1 0-1 0 0,-7-2 1 0 0,-13 1 6 0 0,-37-7-173 0 0,49 7 107 0 0,13 3 52 0 0,-1-1 18 0 0,-13-3-21 0 0,14 1-39 0 0,-10 9-75 0 0,7-5 93 0 0,0 0 0 0 0,-1 0 0 0 0,1 0 0 0 0,-15 3 1 0 0,-2 0-80 0 0,17-3 111 0 0,-1-1 0 0 0,0 0 1 0 0,1 0-1 0 0,-1-1 0 0 0,-8 1 1 0 0,-7-1 2 0 0,11-1 0 0 0,8-1-5 0 0,0 1 1 0 0,0 0 0 0 0,1 1 0 0 0,-1-1 0 0 0,0 0 0 0 0,0 1-1 0 0,1-1 1 0 0,-4 2 0 0 0,-17 2-22 0 0,12-4 17 0 0,2 0-14 0 0,1 0 0 0 0,-1 0 0 0 0,1 1 0 0 0,-12 2 0 0 0,16-2 1 0 0,-1 0 0 0 0,0 0 0 0 0,1-1 1 0 0,-1 0-1 0 0,1 0 0 0 0,-7-1 1 0 0,-22 0-7 0 0,29 1 29 0 0,1 0-1 0 0,1 0 1 0 0,-1 0 0 0 0,1 0-1 0 0,0-1 1 0 0,-1 1-1 0 0,1-1 1 0 0,0 0 0 0 0,-1 0-1 0 0,-3-2 1 0 0,1 1 4 0 0,-20-9 39 0 0,14 7-132 0 0,0-1 149 0 0,10 4-52 0 0,-1-1-9 0 0,-10 1 68 0 0,11 1-67 0 0,1-1-1 0 0,-1 1 1 0 0,1 0-1 0 0,0 0 1 0 0,-1 0-1 0 0,1 0 0 0 0,-1 0 1 0 0,1 0-1 0 0,0 0 1 0 0,-1 0-1 0 0,1 0 1 0 0,-1 0-1 0 0,1 0 1 0 0,0 0-1 0 0,-1 0 1 0 0,1 0-1 0 0,-1 0 0 0 0,1 1 1 0 0,0-1-1 0 0,-1 0 1 0 0,1 0-1 0 0,0 0 1 0 0,-1 1-1 0 0,1-1 1 0 0,0 0-1 0 0,-1 0 1 0 0,1 1-1 0 0,0-1 1 0 0,-1 0-1 0 0,1 1 0 0 0,0-1 1 0 0,0 0-1 0 0,0 1 1 0 0,-1-1-1 0 0,-2 4-2 0 0,-4-3-14 0 0,1 3-48 0 0,5-4 62 0 0,1 0 1 0 0,0 0-1 0 0,-1 1 1 0 0,1-1-1 0 0,0 0 1 0 0,0 1-1 0 0,-1-1 1 0 0,1 0-1 0 0,0 0 1 0 0,0 1-1 0 0,-1-1 1 0 0,1 0-1 0 0,0 1 1 0 0,0-1-1 0 0,0 0 1 0 0,0 1-1 0 0,0-1 1 0 0,-1 1-1 0 0,1-1 1 0 0,0 0-1 0 0,0 1 1 0 0,0-1-1 0 0,0 0 1 0 0,0 1-1 0 0,0-1 1 0 0,0 1-1 0 0,0-1 1 0 0,0 0-1 0 0,1 1 1 0 0,-1-1-1 0 0,0 0 1 0 0,0 1-1 0 0,0-1 1 0 0,0 0-1 0 0,0 1 1 0 0,1-1-1 0 0,-1 0 1 0 0,0 1-1 0 0,0-1 1 0 0,1 0-1 0 0,-1 1 1 0 0,0-1-1 0 0,0 0 1 0 0,1 0-1 0 0,-1 1 1 0 0,10 6-29 0 0,3 7-27 0 0,-11-12 58 0 0,0 0-1 0 0,1 0 1 0 0,-1 0-1 0 0,1 0 0 0 0,-1-1 1 0 0,1 1-1 0 0,5 2 1 0 0,-8-4-1 0 0,18 7-46 0 0,8 1 28 0 0,14 5 2 0 0,-26-7 4 0 0,1-2 0 0 0,0 1 0 0 0,25 3 0 0 0,-14-4-32 0 0,-1 1 0 0 0,1 2 0 0 0,-2 0 0 0 0,1 2 0 0 0,26 12 0 0 0,-33-13 40 0 0,0 0-21 0 0,29 10 0 0 0,-19-8 40 0 0,0 1-1 0 0,39 22 1 0 0,0 0 11 0 0,-24-16-46 0 0,-29-13 9 0 0,0 2 0 0 0,-1 0 0 0 0,19 10 0 0 0,0 2 11 0 0,66 26 1 0 0,-24-12-13 0 0,-45-19-8 0 0,-14-8 12 0 0,-1 2-1 0 0,0 0 1 0 0,16 11 0 0 0,30 27-20 0 0,76 53-64 0 0,-120-87 92 0 0,20 19 0 0 0,1 1 0 0 0,90 66-64 0 0,-86-64 111 0 0,-8-7 82 0 0,61 37-1 0 0,-42-27-322 0 0,-33-23 90 0 0,9 9-181 0 0,43 44 0 0 0,-23-20 225 0 0,199 194 292 0 0,-187-186-358 0 0,-8-8 50 0 0,-34-30 156 0 0,1 0 0 0 0,0-2 0 0 0,27 15 0 0 0,7 5 78 0 0,-5-5-131 0 0,-35-22-10 0 0,0 0 0 0 0,-1 1 0 0 0,22 18 1 0 0,-14-8 36 0 0,1-1 1 0 0,37 21 0 0 0,3 3 9 0 0,83 75-64 0 0,-3-6 0 0 0,-55-41 152 0 0,-82-66-147 0 0,14 11 6 0 0,28 17-1 0 0,-28-20 3 0 0,-1 1 0 0 0,0 1-1 0 0,23 23 1 0 0,-21-19-10 0 0,35 24 10 0 0,9 7 134 0 0,10 10-131 0 0,-8-8-40 0 0,-47-37 12 0 0,0 0 0 0 0,-2 1 0 0 0,30 31 0 0 0,-38-35 12 0 0,-4-4 0 0 0,1 0 0 0 0,0 0 0 0 0,0-1 0 0 0,0 0 0 0 0,1 0 0 0 0,7 5 0 0 0,-5-4 6 0 0,-1 0 1 0 0,0 0 0 0 0,0 0-1 0 0,-1 1 1 0 0,11 14-1 0 0,-10-12 2 0 0,1 0 1 0 0,11 11-1 0 0,-16-18-8 0 0,0 0 0 0 0,0 0 0 0 0,-1 1 0 0 0,1 0 0 0 0,-1-1 0 0 0,0 1 0 0 0,1 0 0 0 0,-1 0 0 0 0,1 4 0 0 0,4 3 0 0 0,4 2 0 0 0,19 18 0 0 0,-16-17 0 0 0,-13-10 0 0 0,2 1 0 0 0,15 15 0 0 0,-8-10 0 0 0,12 11 0 0 0,-9-9 19 0 0,-11-10-16 0 0,1 1 1 0 0,-1 0-1 0 0,0-1 0 0 0,0 1 0 0 0,0 0 0 0 0,0 0 0 0 0,0 0 1 0 0,0 0-1 0 0,-1 1 0 0 0,1-1 0 0 0,-1 0 0 0 0,1 1 0 0 0,0 2 1 0 0,3 8-4 0 0,2-4 0 0 0,-1-3-2 0 0,-2-2 5 0 0,0 0-1 0 0,0-1 0 0 0,1 1 1 0 0,7 3-1 0 0,-4-2 34 0 0,13 11-18 0 0,-17-13-18 0 0,10 11 0 0 0,11 12 88 0 0,-21-23-7 0 0,-1-2-82 0 0,9 10 66 0 0,-5-2 6 0 0,-4-5-59 0 0,-2-3-9 0 0,-1 0 0 0 0,1 0 1 0 0,-1-1-1 0 0,1 1 0 0 0,0 0 1 0 0,-1 0-1 0 0,1-1 0 0 0,0 1 0 0 0,-1 0 1 0 0,1-1-1 0 0,0 1 0 0 0,0-1 1 0 0,0 1-1 0 0,1 0 0 0 0,25 15 8 0 0,-1-3 208 0 0,-21-12-210 0 0,-2 0 39 0 0,5 0-36 0 0,1 6-12 0 0,5 8-3 0 0,-12-10 5 0 0,-1-1 12 0 0,0-2 50 0 0,1-1 3 0 0,3 3 2 0 0,-3-3 112 0 0,-2-2-122 0 0,15-11-46 0 0,-13 11-13 0 0,0 0 0 0 0,0 0-1 0 0,0 0 1 0 0,-1-1 0 0 0,1 1 0 0 0,0-1 0 0 0,-1 1-1 0 0,0-1 1 0 0,1 1 0 0 0,-1-1 0 0 0,2-3 0 0 0,4-11 0 0 0,5-11 0 0 0,1-3 0 0 0,-4 8 0 0 0,-5 13 0 0 0,0 0 0 0 0,-1 1 0 0 0,-1-1 0 0 0,3-10 0 0 0,-3 9 0 0 0,0 0 0 0 0,8-18 0 0 0,-7 21 0 0 0,-1 0 0 0 0,0 1 0 0 0,0-1 0 0 0,1-9 0 0 0,3-14 0 0 0,-6 30 0 0 0,11-39 0 0 0,-1 1 0 0 0,6-50 0 0 0,-14 69 0 0 0,2-1 0 0 0,7-23 0 0 0,-6 22 0 0 0,5-27 0 0 0,11-49 64 0 0,-18 76-64 0 0,0 0 0 0 0,11-33 0 0 0,-8 31 13 0 0,5-28 0 0 0,-2 4 14 0 0,-5 28-21 0 0,1-26 1 0 0,0-2-9 0 0,-3 32 0 0 0,-1-24 1 0 0,0 2 14 0 0,0 10 19 0 0,-4-50 0 0 0,1 43 64 0 0,-13-82-68 0 0,4 33-42 0 0,4 45 14 0 0,5 27 0 0 0,0-1 0 0 0,-1-21 0 0 0,2 20 0 0 0,0 1 0 0 0,-1-1 0 0 0,-6-21 0 0 0,-2-11 0 0 0,4 18 16 0 0,-2 1 0 0 0,0 0 0 0 0,-17-36 0 0 0,-1 17-96 0 0,19 31 97 0 0,-1 0 0 0 0,0 0 0 0 0,-1 0 0 0 0,-1 1 0 0 0,0 1 0 0 0,-19-19 0 0 0,13 14-8 0 0,5 6-22 0 0,0-1 0 0 0,-1 2 0 0 0,-1-1 0 0 0,-16-9 1 0 0,-8-8 140 0 0,34 26-133 0 0,1 0-17 0 0,-1 0 0 0 0,1 1-1 0 0,-1-1 1 0 0,0 1 0 0 0,1 0-1 0 0,-1 0 1 0 0,-4-1 0 0 0,-2-1 9 0 0,-25-11-7 0 0,1-2 0 0 0,-30-19 0 0 0,-13-6 4 0 0,37 21-19 0 0,-53-25-82 0 0,74 37 119 0 0,-22-8-19 0 0,29 12-18 0 0,-1-1 0 0 0,1 0 0 0 0,-14-8 0 0 0,12 5-12 0 0,-25-10 1 0 0,14 11 28 0 0,1 1 0 0 0,-1 1 1 0 0,0 1-1 0 0,0 1 1 0 0,-1 1-1 0 0,1 1 0 0 0,-1 1 1 0 0,1 2-1 0 0,-32 5 1 0 0,53-6 13 0 0,0-1 1 0 0,0 1 0 0 0,-1 1-1 0 0,1-1 1 0 0,-5 3 0 0 0,5-2 3 0 0,0-1 1 0 0,0 1 0 0 0,0-1-1 0 0,0 0 1 0 0,-5 1 0 0 0,-10 2-1 0 0,-1 1 0 0 0,-17 8 0 0 0,-2-1 0 0 0,24-7-14 0 0,1 1 1 0 0,-14 7-1 0 0,-10 5-9 0 0,30-15 13 0 0,0 1 0 0 0,0-1 1 0 0,-9 9-1 0 0,-12 6-15 0 0,-40 21-29 0 0,59-33 51 0 0,0-1-1 0 0,-19 7 1 0 0,-10 6-51 0 0,21-8 44 0 0,8-5 7 0 0,1-1 1 0 0,-1 2 0 0 0,1-1 0 0 0,-9 9 0 0 0,14-11-3 0 0,-1-1 0 0 0,1 1-1 0 0,-1-1 1 0 0,1 0 0 0 0,-6 1 0 0 0,6-1 2 0 0,-1-1 1 0 0,1 1-1 0 0,0 0 1 0 0,0 0 0 0 0,0 0-1 0 0,0 0 1 0 0,0 0-1 0 0,-4 5 1 0 0,6-6 2 0 0,1 0 0 0 0,-1-1 0 0 0,0 1 0 0 0,1 0 0 0 0,-1-1 0 0 0,0 1 0 0 0,1-1 0 0 0,-1 1 1 0 0,0 0-1 0 0,0-1 0 0 0,0 0 0 0 0,0 1 0 0 0,0-1 0 0 0,1 1 0 0 0,-1-1 0 0 0,0 0 1 0 0,-1 0-1 0 0,-20 8-13 0 0,10-5-30 0 0,11-3 37 0 0,2 0 2 0 0,6 0 1 0 0,12-4 6 0 0,-16 3-3 0 0,5-3 0 0 0,-1 1 0 0 0,1 0 0 0 0,12-2 0 0 0,-16 4 0 0 0,1-1 0 0 0,0 1 0 0 0,-1-1 0 0 0,1 0 0 0 0,-1 0 0 0 0,7-5 0 0 0,16-7 0 0 0,72-19 0 0 0,-92 31 0 0 0,-1 0 0 0 0,1 0 0 0 0,-1 0 0 0 0,12 0 0 0 0,1-1 0 0 0,-15 3 0 0 0,-1 0 0 0 0,1 0 0 0 0,0 0 0 0 0,-1 1 0 0 0,7 0 0 0 0,8 2 0 0 0,-1-3 0 0 0,2-1 0 0 0,0 1 0 0 0,0 2 0 0 0,30 5 0 0 0,-17-3 0 0 0,-26-4 0 0 0,0 0 0 0 0,-1 1 0 0 0,1 0 0 0 0,0 0 0 0 0,0 1 0 0 0,0-1 0 0 0,-1 1 0 0 0,1 1 0 0 0,-1-1 0 0 0,7 5 0 0 0,-1-2 0 0 0,0-1 0 0 0,18 6 0 0 0,-19-8 0 0 0,0 1 0 0 0,0 1 0 0 0,-1 0 0 0 0,14 7 0 0 0,-7-1 0 0 0,-1 2 0 0 0,0 0 0 0 0,0 0 0 0 0,16 20 0 0 0,-21-22 0 0 0,-1 1 0 0 0,12 17 0 0 0,4 3 0 0 0,-18-23 0 0 0,0 0 0 0 0,-1 1 0 0 0,9 14 0 0 0,52 119 0 0 0,29 63 0 0 0,-84-178 0 0 0,-4-11 0 0 0,10 34 0 0 0,-8-18-2 0 0,17 33 0 0 0,7 23 22 0 0,-15-7 113 0 0,12 23-394 0 0,-30-98 261 0 0,0 1 0 0 0,0-1 0 0 0,-1 1 0 0 0,0 7 0 0 0,2 20 0 0 0,15 91 0 0 0,-18-93 0 0 0,0-27 0 0 0,0-1 0 0 0,1 1 0 0 0,0 0 0 0 0,0 0 0 0 0,1 8 0 0 0,2 0 6 0 0,-2-9 2 0 0,0 0 0 0 0,0 0-1 0 0,0 0 1 0 0,-1 0-1 0 0,0 0 1 0 0,0 7 0 0 0,-1 2-4 0 0,1 0 1 0 0,1 15 0 0 0,0 3-7 0 0,-2-2 2 0 0,1 14 0 0 0,1-32 0 0 0,-1-1 0 0 0,0 0 0 0 0,-2 10 0 0 0,-1 14 0 0 0,7 38 64 0 0,-3-65-64 0 0,-1 0 0 0 0,-1 1 0 0 0,-1 11 0 0 0,0 6 0 0 0,1-3 27 0 0,0-18-15 0 0,0 0-1 0 0,1 0 0 0 0,0 0 0 0 0,0 0 0 0 0,0 0 0 0 0,1 0 1 0 0,1 7-1 0 0,-1-6-8 0 0,0-1-1 0 0,-1 1 1 0 0,1 0-1 0 0,-1 5 1 0 0,1 13-5 0 0,-1-10 2 0 0,0 1 34 0 0,1 9-4 0 0,-1-17-31 0 0,0-4 2 0 0,0-1-1 0 0,0 1 1 0 0,0 0 0 0 0,0-1 0 0 0,0 1 0 0 0,0 0-1 0 0,0-1 1 0 0,1 1 0 0 0,-1-1 0 0 0,1 1 0 0 0,-1 0 0 0 0,1-1-1 0 0,0 2 1 0 0,0-1 4 0 0,0 0 1 0 0,-1 0-1 0 0,1-1 0 0 0,-1 1 0 0 0,0 0 0 0 0,1 0 0 0 0,-1 0 1 0 0,0 3-1 0 0,0 1 2 0 0,4 8-7 0 0,-2 5 0 0 0,-2-18 1 0 0,0 1 0 0 0,0 0 0 0 0,0-1 0 0 0,0 1 0 0 0,1-1 0 0 0,-1 1 0 0 0,0 0 0 0 0,1-1 0 0 0,1 3 0 0 0,-1-2 53 0 0,-1 0 11 0 0,3 39 700 0 0,-11-52-889 0 0,-23-24 177 0 0,23 26-25 0 0,-1 0 0 0 0,-9-15 1 0 0,-44-61 247 0 0,19 18-139 0 0,14 23-114 0 0,2-1 1 0 0,-35-79 0 0 0,53 103-24 0 0,-15-25 0 0 0,-9-19-1 0 0,18 33 2 0 0,-27-42 0 0 0,26 47 8 0 0,-135-218 111 0 0,132 214-112 0 0,10 15 10 0 0,0-1 0 0 0,-6-20-1 0 0,7 18-11 0 0,-13-25-1 0 0,-52-82 59 0 0,-22-17 30 0 0,26 45 47 0 0,67 93-138 0 0,-5-6-5 0 0,0 0 0 0 0,0 1 1 0 0,-18-19-1 0 0,10 10-1033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8:48.904"/>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714 1913 1464 0 0,'4'-5'272'0'0,"-4"5"-254"0"0,-1-1 1 0 0,0 1-1 0 0,0 0 0 0 0,1 0 1 0 0,-1 0-1 0 0,0-1 0 0 0,0 1 1 0 0,1 0-1 0 0,-1 0 0 0 0,0 0 1 0 0,0 0-1 0 0,1 0 0 0 0,-1 1 1 0 0,0-1-1 0 0,1 0 0 0 0,-1 0 0 0 0,0 0 1 0 0,0 1-1 0 0,1-1 0 0 0,-1 0 1 0 0,0 1-1 0 0,1-1 0 0 0,-1 1 1 0 0,0 0-1 0 0,-17 14 43 0 0,15-12-52 0 0,1-2-2 0 0,1 1-1 0 0,0-1 1 0 0,0 1-1 0 0,0 0 1 0 0,0-1-1 0 0,0 1 1 0 0,1 0 0 0 0,-1 0-1 0 0,0-1 1 0 0,1 1-1 0 0,-1 0 1 0 0,1 0 0 0 0,-1 4-1 0 0,-3 11 35 0 0,-26 68 226 0 0,28-76-227 0 0,0 0 1 0 0,1-1-1 0 0,0 1 0 0 0,1 12 1 0 0,0-10-4 0 0,0-1 1 0 0,-1 0-1 0 0,-2 11 1 0 0,-21 60 138 0 0,21-72-147 0 0,0 0 1 0 0,-1 0-1 0 0,-7 12 0 0 0,7-14-9 0 0,0 0 0 0 0,1 0 0 0 0,0 0-1 0 0,0 0 1 0 0,1 0 0 0 0,-2 9 0 0 0,3-11-5 0 0,0 0 1 0 0,0 0-1 0 0,0 0 0 0 0,-1 0 0 0 0,0 0 1 0 0,0 0-1 0 0,-4 7 0 0 0,5-9-12 0 0,-14 42 157 0 0,14-42-93 0 0,1-3 0 0 0,16-7 23 0 0,42-37 11 0 0,-2-2 0 0 0,-2-3-1 0 0,55-63 1 0 0,23-38 70 0 0,-88 109-128 0 0,-30 29-18 0 0,0-1-1 0 0,14-17 1 0 0,-10 8 65 0 0,1 1 0 0 0,34-31 1 0 0,22-22 353 0 0,-32 30-341 0 0,-14 14-60 0 0,-18 18-38 0 0,0 1 1 0 0,1-1-1 0 0,18-11 0 0 0,-11 10 18 0 0,-4 3-1 0 0,26-20 0 0 0,-26 15 18 0 0,2 1-1 0 0,-1 1 1 0 0,27-15 0 0 0,-15 11 34 0 0,-16 9-27 0 0,1 0 0 0 0,25-11-1 0 0,-23 13-14 0 0,-14 5-28 0 0,1 0 1 0 0,-1 0 0 0 0,1 0-1 0 0,0 0 1 0 0,-1 1-1 0 0,1-1 1 0 0,0 0-1 0 0,0 1 1 0 0,-1 0-1 0 0,1-1 1 0 0,0 1-1 0 0,0 0 1 0 0,0 0-1 0 0,0 0 1 0 0,-1 0-1 0 0,1 0 1 0 0,0 0-1 0 0,3 1 1 0 0,4 5-5 0 0,-8-4 0 0 0,0 0 0 0 0,0-1 0 0 0,0 1 0 0 0,0 0 0 0 0,0-1 0 0 0,-1 1 0 0 0,1 0 0 0 0,-1 0 0 0 0,1 0 0 0 0,-1 0 0 0 0,0-1 0 0 0,0 1 0 0 0,0 0 0 0 0,0 0 0 0 0,0 0 0 0 0,0 0 0 0 0,0 0 0 0 0,0 0 0 0 0,-1-1 0 0 0,0 5 0 0 0,-3 2 0 0 0,1 1 0 0 0,-1 0 0 0 0,-6 8 0 0 0,-2 7 0 0 0,-54 112 109 0 0,27-59-48 0 0,-14 12-1 0 0,8-15-13 0 0,-34 85 4 0 0,6-8-19 0 0,-44 76-32 0 0,55-91-2 0 0,33-70 14 0 0,17-41 15 0 0,2 0 0 0 0,0 1-1 0 0,-9 43 1 0 0,18-44-6 0 0,-3-18 35 0 0,7-7 23 0 0,-2 1-75 0 0,0-1-1 0 0,-1 0 0 0 0,1 0 0 0 0,0 0 1 0 0,-1 0-1 0 0,1 0 0 0 0,0 0 0 0 0,0 0 0 0 0,-1 0 1 0 0,1 0-1 0 0,0 0 0 0 0,-1 0 0 0 0,1 0 1 0 0,0 0-1 0 0,1-1 0 0 0,9-6-1 0 0,1 0 0 0 0,-1 0 0 0 0,0-1 0 0 0,9-10 0 0 0,0 2-1 0 0,18-19 32 0 0,39-43 1 0 0,-65 65 7 0 0,52-63 91 0 0,17-18-12 0 0,-23 28-124 0 0,-1 0 21 0 0,-30 41 20 0 0,-10 9 18 0 0,22-25 0 0 0,-14 7 7 0 0,-15 20-20 0 0,23-25 0 0 0,-13 19-33 0 0,3-3 49 0 0,36-44 1 0 0,25-43 21 0 0,-70 93-45 0 0,-11 15-22 0 0,-1-1 0 0 0,1 1 0 0 0,-1-1 0 0 0,0 0 0 0 0,0 1 0 0 0,0-1 0 0 0,0 0-1 0 0,0-1 1 0 0,-1 1 0 0 0,1 0 0 0 0,-1 0 0 0 0,0 0 0 0 0,1-5 0 0 0,-2 6 35 0 0,-4 3-60 0 0,1 0-1 0 0,-1 0 1 0 0,0 0 0 0 0,1 1 0 0 0,-1-1-1 0 0,1 1 1 0 0,0 0 0 0 0,0 0 0 0 0,-1 1-1 0 0,-2 2 1 0 0,-81 63-5 0 0,62-47 17 0 0,-29 32 0 0 0,-4 5 0 0 0,39-41 0 0 0,-186 174 0 0 0,-30 59 80 0 0,-10 11-12 0 0,214-230-126 0 0,-35 40-104 0 0,54-60 158 0 0,9-8 7 0 0,0-1 1 0 0,0 1-1 0 0,0 0 0 0 0,1 0 0 0 0,-4 4 1 0 0,6-7 6 0 0,-1 1 1 0 0,0 0 0 0 0,1-1-1 0 0,-1 1 1 0 0,0-1 0 0 0,0 1-1 0 0,0-1 1 0 0,1 0 0 0 0,-1 1-1 0 0,0-1 1 0 0,0 0 0 0 0,0 1 0 0 0,0-1-1 0 0,-1 0 1 0 0,-1 1 173 0 0,14-14-146 0 0,0 0-1 0 0,17-14 1 0 0,1-2-7 0 0,6-6-31 0 0,21-25 0 0 0,-27 27 37 0 0,55-49 0 0 0,-29 26 16 0 0,1-1 1 0 0,-29 36-41 0 0,-14 11-14 0 0,18-17 0 0 0,-17 12 7 0 0,-7 7 6 0 0,0 0-1 0 0,1 1 1 0 0,13-10 0 0 0,-4 6-3 0 0,-12 9-7 0 0,0-2-1 0 0,0 1 0 0 0,-1 0 0 0 0,1-1 0 0 0,-1 0 1 0 0,1 0-1 0 0,-1 0 0 0 0,0-1 0 0 0,6-9 0 0 0,-9 13 3 0 0,0-1 0 0 0,0 1 0 0 0,0-1 0 0 0,0 1 0 0 0,0-1 0 0 0,0 1 0 0 0,1 0 0 0 0,1-2 0 0 0,19-6 44 0 0,-9 4 2 0 0,-8 5 16 0 0,-5 0-66 0 0,1 1 0 0 0,-1-1 0 0 0,0 0 0 0 0,1 0 0 0 0,-1 0 0 0 0,0 1 0 0 0,1-1 0 0 0,-1 0 0 0 0,0 1 0 0 0,0-1 0 0 0,1 0 0 0 0,-1 0 0 0 0,0 1 0 0 0,0-1 0 0 0,1 0 0 0 0,-1 1 0 0 0,0-1 0 0 0,0 1 0 0 0,0-1 0 0 0,0 0 0 0 0,0 1 0 0 0,0-1 0 0 0,1 1 0 0 0,-1 0 0 0 0,-1 1-6 0 0,0 0-1 0 0,-1 0 0 0 0,1 0 0 0 0,0-1 1 0 0,-1 1-1 0 0,1 0 0 0 0,-3 2 0 0 0,-12 16-5 0 0,5 1 12 0 0,7-12-4 0 0,0-1 1 0 0,-9 14-1 0 0,-95 112-44 0 0,73-91 43 0 0,-76 80 5 0 0,-6 9 0 0 0,-20 29 0 0 0,114-136 0 0 0,15-18 0 0 0,1 0 0 0 0,0 1 0 0 0,1-1 0 0 0,0 1 0 0 0,0 0 0 0 0,1 1 0 0 0,-7 13 0 0 0,6-6 0 0 0,5-16 0 0 0,1 1 0 0 0,0-1 0 0 0,-1 0 0 0 0,1 1 0 0 0,0-1 0 0 0,0 0 0 0 0,-1 1 0 0 0,1-1 0 0 0,0 1 0 0 0,0-1 0 0 0,0 0 0 0 0,0 1 0 0 0,-1-1 0 0 0,1 1 0 0 0,0-1 0 0 0,0 0 0 0 0,0 1 0 0 0,0-1 0 0 0,0 1 0 0 0,0-1 0 0 0,0 1 0 0 0,0-1 0 0 0,0 0 0 0 0,0 1 0 0 0,0-1 0 0 0,0 1 0 0 0,1-1 0 0 0,-1 1 0 0 0,0-1 0 0 0,0 0 0 0 0,0 1 0 0 0,0-1 0 0 0,1 1 0 0 0,-1-1 0 0 0,10 0 0 0 0,-9 0 0 0 0,6 0 0 0 0,-1 0 0 0 0,1 0 0 0 0,0-1 0 0 0,-1 1 0 0 0,1-2 0 0 0,0 1 0 0 0,-1-1 0 0 0,0 0 0 0 0,1 0 0 0 0,-1-1 0 0 0,0 1 0 0 0,0-1 0 0 0,7-5 0 0 0,183-140 460 0 0,-111 83-315 0 0,-23 8-75 0 0,-14 12 12 0 0,70-67 265 0 0,-54 53-234 0 0,-2 3-208 0 0,56-57-59 0 0,-64 61 276 0 0,-4 4-24 0 0,-38 37-91 0 0,2-1-6 0 0,0-1 0 0 0,0 0 1 0 0,22-28-1 0 0,-28 30-1 0 0,19-17 0 0 0,-20 21 0 0 0,1 0 0 0 0,-1-1 0 0 0,11-16 0 0 0,-6 2-5 0 0,-9 14 12 0 0,1 1-1 0 0,0 0 1 0 0,8-9-1 0 0,45-45 232 0 0,-38 41-161 0 0,-6 9-19 0 0,24-19 0 0 0,-24 21-40 0 0,0-2-1 0 0,14-14 0 0 0,3-6 14 0 0,19-22 84 0 0,-30 33-110 0 0,0 0-1 0 0,42-34 1 0 0,-24 18 65 0 0,-29 29-5 0 0,0 0-1 0 0,13-14 1 0 0,-3 7-5 0 0,0-2-44 0 0,-9 6-1 0 0,1 0 0 0 0,0 0 0 0 0,20-14 0 0 0,-9 11-15 0 0,-17 12 0 0 0,-1-1 0 0 0,0 1 0 0 0,1-1 0 0 0,-1-1 0 0 0,5-3 0 0 0,0 0-1 0 0,0 0 1 0 0,0 0-1 0 0,0 1 1 0 0,10-4-1 0 0,23-15 14 0 0,-15 8 16 0 0,-16 10-21 0 0,-1 0 0 0 0,10-7 1 0 0,-2 0 12 0 0,0 1 0 0 0,20-11 1 0 0,-29 18-33 0 0,0 0-1 0 0,10-9 1 0 0,14-9-19 0 0,-13 11 37 0 0,31-24 0 0 0,-19 13 74 0 0,15-12 5 0 0,-32 24-54 0 0,24-16 1 0 0,-4 4 22 0 0,38-28-32 0 0,-17 15 89 0 0,-15 10-84 0 0,60-33-106 0 0,-82 46-116 0 0,-16 12 130 0 0,18 5-146 0 0,-18-3 130 0 0,-2 1 7 0 0,0-1 63 0 0,0 1 1 0 0,0 0-1 0 0,0 0 0 0 0,0 0 0 0 0,0 0 1 0 0,-1 0-1 0 0,1-1 0 0 0,0 1 0 0 0,-1 0 1 0 0,0 0-1 0 0,1 0 0 0 0,-3 2 0 0 0,0 3-12 0 0,1-3 15 0 0,0 0 1 0 0,0 0-1 0 0,0 0 0 0 0,-1-1 1 0 0,1 1-1 0 0,-4 3 1 0 0,-6 8-12 0 0,-4 1 18 0 0,3-3 0 0 0,-50 62 0 0 0,0-6-64 0 0,59-64 64 0 0,-1 0 0 0 0,0-1 0 0 0,-9 7 0 0 0,-13 12 0 0 0,16-9 0 0 0,7-10 0 0 0,1 0 0 0 0,-1 1 0 0 0,1-2 0 0 0,-9 7 0 0 0,5-4 2 0 0,-9 5 41 0 0,-25 23 0 0 0,-16 12-104 0 0,24-21 34 0 0,24-18 39 0 0,0-1 0 0 0,-15 7 0 0 0,-11 8 16 0 0,16-6-27 0 0,6-6-5 0 0,1 0 0 0 0,-18 10 0 0 0,23-16-9 0 0,1 1 1 0 0,0 1-1 0 0,-6 5 1 0 0,7-6 11 0 0,-1 1 0 0 0,0-1 0 0 0,-7 4 1 0 0,-3 0 0 0 0,10-6 0 0 0,1 1 0 0 0,-1 0 0 0 0,1 0 0 0 0,-5 3 0 0 0,4-1-1 0 0,0-2 1 0 0,0 1 0 0 0,0-1-1 0 0,-9 4 1 0 0,8-5 11 0 0,1 1 0 0 0,-1 1 0 0 0,1-1 0 0 0,-6 5 0 0 0,6-3-9 0 0,0-1-1 0 0,1-1 1 0 0,-2 1-1 0 0,1-1 1 0 0,0 0-1 0 0,-8 3 1 0 0,-12 6-5 0 0,20-8 8 0 0,-1-1-1 0 0,-14 6 0 0 0,13-7 45 0 0,0 0 0 0 0,0 0 1 0 0,-1-1-1 0 0,-12 0 0 0 0,8-2 4 0 0,4-5-43 0 0,-10-9 3 0 0,9 8 27 0 0,0-1 0 0 0,-12-12 0 0 0,13 11 6 0 0,0 1-1 0 0,-17-12 1 0 0,24 19-40 0 0,1 0 0 0 0,0 0 0 0 0,0 0 1 0 0,0 0-1 0 0,0 0 0 0 0,0-1 0 0 0,0 1 0 0 0,0 0 0 0 0,-1-3 0 0 0,1 3 5 0 0,0-1 0 0 0,0 1 0 0 0,0-1 1 0 0,0 1-1 0 0,0 0 0 0 0,0 0 0 0 0,0 0 0 0 0,0-1 0 0 0,-2 0 0 0 0,-23-16 130 0 0,16 10-60 0 0,-1 1-1 0 0,-14-8 1 0 0,-2 3 63 0 0,-29-10 0 0 0,42 18-152 0 0,0 0 1 0 0,-21-3-1 0 0,13 0-135 0 0,19 5 124 0 0,0 1 0 0 0,0 0-1 0 0,0 0 1 0 0,0 0 0 0 0,0 0-1 0 0,-1 1 1 0 0,-2-1 0 0 0,-12 2 1 0 0,10-1 18 0 0,1 0 1 0 0,-1 0-1 0 0,-10-2 1 0 0,13 1-1 0 0,0 1 0 0 0,0 0 0 0 0,1 0 0 0 0,-1 0 0 0 0,-9 2 0 0 0,-12 0 0 0 0,18-2 19 0 0,0 0 0 0 0,1 0 0 0 0,-1 1 0 0 0,1 0 0 0 0,-1 0 0 0 0,-10 4 0 0 0,13-3-4 0 0,-1-1 0 0 0,1 0 1 0 0,0 0-1 0 0,-1 0 0 0 0,-5-1 0 0 0,5 1-2 0 0,1-1 1 0 0,-1 1-1 0 0,0 0 0 0 0,1 0 0 0 0,-7 2 1 0 0,-61 16 76 0 0,5-1 108 0 0,62-16-198 0 0,5-1 0 0 0,-1 0 0 0 0,0-1 0 0 0,0 1 0 0 0,0-1 0 0 0,0 1 0 0 0,0-1 0 0 0,0 0 0 0 0,0 0 0 0 0,0 0 0 0 0,0 0 0 0 0,0 0 0 0 0,0 0 0 0 0,0 0 0 0 0,0-1 0 0 0,0 1 0 0 0,-2-1 0 0 0,-7-4-1 0 0,10 4 1 0 0,1 1 0 0 0,0 0 0 0 0,0 0 0 0 0,0 0 0 0 0,0 0 0 0 0,0-1-1 0 0,0 1 1 0 0,0 0 0 0 0,0 0 0 0 0,0 0 0 0 0,0-1 0 0 0,0 1 0 0 0,0 0 0 0 0,0 0 0 0 0,0 0 0 0 0,0 0 0 0 0,0-1 0 0 0,0 1 0 0 0,0 0 0 0 0,0 0 0 0 0,0 0 0 0 0,0-1 0 0 0,0 1 0 0 0,0 0 0 0 0,0 0-1 0 0,1 0 1 0 0,-1 0 0 0 0,0-1 0 0 0,0 1 0 0 0,0 0 0 0 0,0 0 0 0 0,0 0 0 0 0,1 0 0 0 0,20-13-4 0 0,-10 7 3 0 0,0-2 1 0 0,-6 4 0 0 0,1 0 0 0 0,-1 1 0 0 0,1-1 0 0 0,0 1 0 0 0,6-2 0 0 0,-3 1-6 0 0,-1-1 1 0 0,1 1-1 0 0,10-8 1 0 0,20-11-60 0 0,4 3 16 0 0,9-4-47 0 0,80-27 0 0 0,-85 37 66 0 0,104-27-162 0 0,-93 31 185 0 0,32-7 194 0 0,46-9-320 0 0,-123 23 110 0 0,1 1 0 0 0,22-1 0 0 0,-22 2 16 0 0,0 0 0 0 0,17-4 1 0 0,-25 4 6 0 0,0 0 0 0 0,1 0 1 0 0,-1 1-1 0 0,1 0 0 0 0,0 0 1 0 0,9 2-1 0 0,-7-1-4 0 0,0-1-1 0 0,15 0 1 0 0,-21 0-2 0 0,0 0-1 0 0,0-1 1 0 0,0 2 0 0 0,0-1 0 0 0,0 0-1 0 0,4 1 1 0 0,21 4-3 0 0,-21-5 9 0 0,-6 1 0 0 0,0-1 0 0 0,0 0 0 0 0,0 0 0 0 0,0 1 0 0 0,0-1 0 0 0,0 0 0 0 0,0 1 0 0 0,0-1 0 0 0,0 1 0 0 0,0-1 0 0 0,0 1 0 0 0,0 0 0 0 0,1 0 0 0 0,12 9 0 0 0,-11-9 32 0 0,0 1 0 0 0,0 0 1 0 0,0 0-1 0 0,-1 0 0 0 0,1 0 0 0 0,-1 1 1 0 0,0-1-1 0 0,4 5 0 0 0,-5-5-133 0 0,-1 0-74 0 0,0 6 174 0 0,0-6 9 0 0,-1-1 0 0 0,0 1 0 0 0,1-1 0 0 0,-1 1 0 0 0,0-1-1 0 0,0 1 1 0 0,0-1 0 0 0,0 1 0 0 0,0-1 0 0 0,0 0 0 0 0,-1 0 0 0 0,1 0 0 0 0,0 1 0 0 0,-1-1 0 0 0,-2 1 0 0 0,1 1 22 0 0,-4 2-6 0 0,-1 0 0 0 0,0 0-1 0 0,0-1 1 0 0,0 0 0 0 0,0 0 0 0 0,-1-1-1 0 0,-10 3 1 0 0,-64 12 168 0 0,67-15-184 0 0,-19 3 17 0 0,1-2 0 0 0,-38 1 1 0 0,32-4 27 0 0,19 0-31 0 0,1 0 0 0 0,-21-4 1 0 0,-21 0 65 0 0,41 3-18 0 0,-28-5 0 0 0,15 0-19 0 0,17 3-64 0 0,0-1-1 0 0,0 0 1 0 0,-18-7-1 0 0,24 6 12 0 0,0 2 1 0 0,1-1-1 0 0,-14 0 0 0 0,13 2 35 0 0,-1-1-1 0 0,1 0 0 0 0,-16-6 1 0 0,3 0 17 0 0,3 0-18 0 0,0 0 0 0 0,-21-12 0 0 0,-52-23 33 0 0,67 32 61 0 0,-49-28 1 0 0,58 29-87 0 0,0 0 1 0 0,0 1 0 0 0,-31-11-1 0 0,34 15 43 0 0,1-1 0 0 0,0-1-1 0 0,-18-11 1 0 0,19 10-4 0 0,0 0-1 0 0,0 2 1 0 0,-23-9 0 0 0,33 14-79 0 0,-10-3 0 0 0,0 0 0 0 0,0-1 0 0 0,-24-13 0 0 0,-43-25 42 0 0,0 1 42 0 0,-9-6 72 0 0,-7-5-6 0 0,3 2-108 0 0,56 29 32 0 0,23 14-35 0 0,1 0-1 0 0,-1-1 1 0 0,1 0-1 0 0,-11-12 1 0 0,-9-5-1 0 0,19 15-20 0 0,-18-18 1 0 0,13 10-21 0 0,14 15 4 0 0,-1-1 1 0 0,1-1-1 0 0,1 1 1 0 0,-9-12-1 0 0,12 15 2 0 0,0 0 0 0 0,-1 1 0 0 0,1-1 0 0 0,0 1 0 0 0,-1-1-1 0 0,1 1 1 0 0,-1-1 0 0 0,1 1 0 0 0,-1 0 0 0 0,0 0 0 0 0,-2-1 0 0 0,2 1-2 0 0,0-1 0 0 0,-1 1 1 0 0,1-1-1 0 0,0 0 0 0 0,0 0 1 0 0,0 1-1 0 0,-3-5 1 0 0,1 2 7 0 0,1-1 0 0 0,-1 0 0 0 0,-1 1 1 0 0,1 0-1 0 0,-1 0 0 0 0,-7-5 1 0 0,8 6 0 0 0,-1-1 1 0 0,1 0-1 0 0,-7-7 0 0 0,-4-5 4 0 0,6 7-15 0 0,0 0 1 0 0,-9-14 0 0 0,11 15 7 0 0,4 4 7 0 0,1 1 1 0 0,-2-1-1 0 0,1 1 0 0 0,0 0 0 0 0,-1 0 1 0 0,-4-3-1 0 0,6 4-6 0 0,1 1-1 0 0,0 0-1 0 0,0 0 1 0 0,-1 0 0 0 0,1 0 0 0 0,1 0 0 0 0,-1 0-1 0 0,0 0 1 0 0,0 0 0 0 0,0-1 0 0 0,1 1 0 0 0,-2-2 0 0 0,-2-5-4 0 0,-30-43 146 0 0,22 33-58 0 0,3-4-38 0 0,4 10-93 0 0,3 11 13 0 0,-1-1-1 0 0,-10-25 77 0 0,12 26-46 0 0,1 1 0 0 0,-1-1 0 0 0,0 0 0 0 0,1 0 0 0 0,-1 0 0 0 0,1 0 0 0 0,-1 0 0 0 0,1 0 0 0 0,-1 0 0 0 0,1-1 0 0 0,0 1-1 0 0,-1 0 1 0 0,1 0 0 0 0,0 0 0 0 0,0 0 0 0 0,0-2 0 0 0,-2-15 11 0 0,0 14-15 0 0,2 4 0 0 0,0-1 0 0 0,-1 1 0 0 0,1-1 0 0 0,0 0 0 0 0,-1 0 0 0 0,1 1 0 0 0,0-1 0 0 0,0 0 0 0 0,0 1 0 0 0,0-1 0 0 0,0 0 0 0 0,0 0 0 0 0,0 1 0 0 0,0-1 0 0 0,0-1 0 0 0,1-5 0 0 0,6 2 0 0 0,10 5-12 0 0,-14 0 2 0 0,-1 0 0 0 0,1 1 0 0 0,0-1 1 0 0,-1 1-1 0 0,1-1 0 0 0,-1 1 1 0 0,0 0-1 0 0,1 0 0 0 0,-1 0 1 0 0,0 1-1 0 0,1-1 0 0 0,-1 1 1 0 0,0-1-1 0 0,0 1 0 0 0,2 2 0 0 0,18 10-44 0 0,-21-13 53 0 0,5 1 0 0 0,-1 1-1 0 0,1-1 0 0 0,-1 1 1 0 0,0 1-1 0 0,8 5 1 0 0,-7-5 1 0 0,-1 0 0 0 0,1 0 0 0 0,0-1 0 0 0,9 4 0 0 0,-8-4 0 0 0,-1 0 0 0 0,1 0 0 0 0,7 6 0 0 0,-2-1 0 0 0,0 0 0 0 0,24 10 0 0 0,-5-3 0 0 0,15 8-96 0 0,98 32 0 0 0,-124-47 96 0 0,-1 0 0 0 0,23 14 0 0 0,16 8 0 0 0,72 34-16 0 0,-23-6-155 0 0,-83-45 133 0 0,31 11 0 0 0,8 3-3 0 0,-42-17 23 0 0,1-1 1 0 0,25 6 0 0 0,-14-4 5 0 0,120 36 73 0 0,-130-41-58 0 0,45 11-3 0 0,43 14 0 0 0,-93-25 0 0 0,-4-1 0 0 0,25 13 0 0 0,-34-15 0 0 0,0-1 0 0 0,1 0 0 0 0,0 0 0 0 0,-1-1 0 0 0,9 2 0 0 0,-8-2 0 0 0,-1 0 0 0 0,1 1 0 0 0,-1-1 0 0 0,0 1 0 0 0,7 3 0 0 0,6 4-40 0 0,33 13 0 0 0,-10-2 40 0 0,0 0 0 0 0,92 29-64 0 0,-103-34 64 0 0,-24-12 0 0 0,-1 0 0 0 0,1 0 0 0 0,0 0 0 0 0,9 2 0 0 0,32 12 0 0 0,-36-12 0 0 0,0 0 0 0 0,1-1 0 0 0,11 2 0 0 0,-21-6 0 0 0,0 1 0 0 0,1-1 0 0 0,0 1 0 0 0,0 0 0 0 0,-1-1 0 0 0,1 1 0 0 0,3 3 0 0 0,21 7 0 0 0,-17-8 0 0 0,-7-2 0 0 0,0-1 0 0 0,0 1 0 0 0,0 0 0 0 0,0 0 0 0 0,0 0 0 0 0,0 0 0 0 0,0 1 0 0 0,2 1 0 0 0,6 4-11 0 0,-4 0-48 0 0,-9-6 56 0 0,0 0 0 0 0,0 0-1 0 0,0 0 1 0 0,0-1 0 0 0,0 1-1 0 0,0-1 1 0 0,-3 1 0 0 0,-4 1 8 0 0,-1 0 0 0 0,1-1 1 0 0,-1 0-1 0 0,1-1 0 0 0,-1 0 1 0 0,0 0-1 0 0,1-1 0 0 0,-1 0 1 0 0,1-1-1 0 0,0 0 0 0 0,-16-5 1 0 0,-25-8-6 0 0,-25-8 0 0 0,53 16 15 0 0,0 1-1 0 0,-24-3 1 0 0,-8-2 5 0 0,45 8-10 0 0,-1-1 1 0 0,-12-5 0 0 0,12 4-1 0 0,0 1 1 0 0,-11-3 0 0 0,-42-8-11 0 0,21 6 0 0 0,1-2 0 0 0,-42-17 0 0 0,-19-6 0 0 0,36 8 19 0 0,30 13 14 0 0,0-1-1 0 0,-50-30 1 0 0,78 38-30 0 0,0 0 1 0 0,-12-12-1 0 0,12 10 3 0 0,-19-14-1 0 0,8 10 18 0 0,9 6-13 0 0,1 0 0 0 0,-14-12 1 0 0,-55-48 42 0 0,63 53-46 0 0,-18-21-1 0 0,18 18-7 0 0,-18-15 0 0 0,-125-109 186 0 0,75 64-114 0 0,51 52-74 0 0,24 19 6 0 0,0 0 1 0 0,1-1 0 0 0,-12-11 0 0 0,13 12 12 0 0,0 0 0 0 0,0 0 0 0 0,-10-7 1 0 0,-10-7 58 0 0,14 10-56 0 0,0 0 0 0 0,-17-9 1 0 0,-13-10 2 0 0,28 18-22 0 0,-1 1 0 0 0,0 0 0 0 0,0 0 0 0 0,-1 2 0 0 0,-30-11 0 0 0,-26-7 144 0 0,40 11-171 0 0,26 11 13 0 0,0 0 1 0 0,-1 0 0 0 0,-8-2 0 0 0,-56-24-3 0 0,2-1 16 0 0,52 27 0 0 0,16 3 0 0 0,-1 0 0 0 0,1 0 0 0 0,0 0 0 0 0,-1 0 0 0 0,1 0 0 0 0,0 0 0 0 0,-1-1 0 0 0,1 1 0 0 0,-1 0 0 0 0,1-1 0 0 0,-2 0 0 0 0,-21-8 0 0 0,23 8 0 0 0,-1 0 0 0 0,0 0 0 0 0,1 1 0 0 0,-1-1 0 0 0,0 1 0 0 0,0-1 0 0 0,0 1 0 0 0,1 0 0 0 0,-3 0 0 0 0,-8-3 0 0 0,7-1 0 0 0,0-1 0 0 0,-3 9 20 0 0,7-4-4 0 0,0 0 1 0 0,1 0-1 0 0,-1 0 1 0 0,0 0 0 0 0,0 0-1 0 0,0 0 1 0 0,0 0-1 0 0,0 0 1 0 0,1 0 0 0 0,-1 0-1 0 0,0 0 1 0 0,0-1-1 0 0,0 1 1 0 0,1 0 0 0 0,-1-1-1 0 0,0 1 1 0 0,0 0-1 0 0,1-1 1 0 0,-1 1-1 0 0,0-1 1 0 0,0 0 0 0 0,-4-2-70 0 0,5 3 50 0 0,0 0 0 0 0,-1 0 0 0 0,1 0 0 0 0,0 0 0 0 0,0 0 0 0 0,0 0 0 0 0,-1 0 0 0 0,1 0 0 0 0,0 1 0 0 0,0-1 0 0 0,0 0 0 0 0,0 0 0 0 0,-1 0 0 0 0,1 0 0 0 0,0 0 0 0 0,0 0 0 0 0,0 0 1 0 0,0 1-1 0 0,-1-1 0 0 0,1 0 0 0 0,0 0 0 0 0,0 0 0 0 0,0 0 0 0 0,0 1 0 0 0,0-1 0 0 0,0 0 0 0 0,0 0 0 0 0,0 0 0 0 0,0 0 0 0 0,-1 1 0 0 0,1-1 0 0 0,0 0 0 0 0,0 0 0 0 0,0 0 0 0 0,0 1 0 0 0,0-1 1 0 0,0 0-1 0 0,0 0 0 0 0,0 0 0 0 0,0 1 0 0 0,2 15-187 0 0,-2-13 158 0 0,1 1 0 0 0,0-1 1 0 0,0 0-1 0 0,0 1 0 0 0,0-1 1 0 0,0 0-1 0 0,4 5 1 0 0,3 1 25 0 0,0-1 0 0 0,1 0 0 0 0,-1 0 0 0 0,2-1 0 0 0,-1-1 1 0 0,1 1-1 0 0,0-1 0 0 0,0-1 0 0 0,0 0 0 0 0,12 4 1 0 0,-8-4-9 0 0,0 1 0 0 0,13 8 0 0 0,-15-7-9 0 0,1-1-1 0 0,22 9 1 0 0,-12-7-23 0 0,-1 1 1 0 0,40 24-1 0 0,-37-19 8 0 0,38 15 1 0 0,-58-26 34 0 0,1 0 1 0 0,-1 0 0 0 0,0 0-1 0 0,8 6 1 0 0,13 9-9 0 0,-6-9-7 0 0,-12-5 11 0 0,1 1 0 0 0,-1-1 0 0 0,0 1 0 0 0,11 9 0 0 0,-10-7-7 0 0,0-1 1 0 0,17 8 0 0 0,7 5-11 0 0,-11-5 24 0 0,43 20 0 0 0,-24-10 0 0 0,-31-18 0 0 0,-1 0 0 0 0,22 9 0 0 0,-17-10 0 0 0,-9-4 0 0 0,0 1 0 0 0,0 0 0 0 0,0 0 0 0 0,0 1 0 0 0,0-1 0 0 0,0 1 0 0 0,4 4 0 0 0,1 1 0 0 0,1 1 0 0 0,0 1 0 0 0,1-2 0 0 0,0 0 0 0 0,16 8 0 0 0,145 76-118 0 0,-157-84 115 0 0,0-1 0 0 0,0-1 0 0 0,21 5 0 0 0,4 1 5 0 0,49 12-42 0 0,-36-10 0 0 0,16 2-19 0 0,1-3 0 0 0,100 7 1 0 0,-135-17 58 0 0,43 3 0 0 0,62 1 0 0 0,3 1 0 0 0,-110-6 0 0 0,-23-1 0 0 0,1 0 0 0 0,-1-1 0 0 0,15-2 0 0 0,-12-1 0 0 0,-11 2 0 0 0,0 0 0 0 0,0 1 0 0 0,0-1 0 0 0,1 1 0 0 0,-1 0 0 0 0,6 0 0 0 0,-8 0 0 0 0,6 1 0 0 0,0 0 0 0 0,1-1 0 0 0,-1 0 0 0 0,0 0 0 0 0,0 0 0 0 0,9-3 0 0 0,-6 2 0 0 0,0 0 0 0 0,0 0 0 0 0,13 2 0 0 0,-9-1 0 0 0,-11 0 0 0 0,0 0 0 0 0,0 1 0 0 0,0-1 0 0 0,0 1 0 0 0,0 0 0 0 0,2 1 0 0 0,14 3 0 0 0,44 1 0 0 0,-59-6 0 0 0,14 2 0 0 0,-9-3 0 0 0,11 2 0 0 0,-7 3 11 0 0,-13-4-10 0 0,0 0 0 0 0,0 0 0 0 0,0 0 0 0 0,0 0-1 0 0,0 0 1 0 0,0 0 0 0 0,0 0 0 0 0,0 0 0 0 0,0 0 0 0 0,0 1 0 0 0,0-1 0 0 0,0 0 0 0 0,0 0 0 0 0,0 0-1 0 0,0 0 1 0 0,0 0 0 0 0,0 0 0 0 0,0 0 0 0 0,0 0 0 0 0,0 0 0 0 0,0 0 0 0 0,0 0 0 0 0,0 0 0 0 0,0 1-1 0 0,0-1 1 0 0,0 0 0 0 0,0 0 0 0 0,0 0 0 0 0,0 0 0 0 0,0 0 0 0 0,0 0 0 0 0,0 0 0 0 0,0 0-1 0 0,0 0 1 0 0,0 0 0 0 0,0 0 0 0 0,0 0 0 0 0,0 0 0 0 0,0 0 0 0 0,0 0 0 0 0,0 1 0 0 0,0-1 0 0 0,0 0-1 0 0,0 0 1 0 0,0 0 0 0 0,-1 0 0 0 0,1 0 0 0 0,0 0 0 0 0,0 0 0 0 0,0 0 0 0 0,0 0 0 0 0,0 0 0 0 0,0 0-1 0 0,0 0 1 0 0,0 0 0 0 0,0 0 0 0 0,0 0 0 0 0,0 0 0 0 0,0 0 0 0 0,-1 0 0 0 0,1 0 0 0 0,0 0-1 0 0,0 0 1 0 0,0 0 0 0 0,-25 4 54 0 0,16-3-119 0 0,-26 2 44 0 0,-17 3-36 0 0,10-1 56 0 0,29-4 0 0 0,1 0 0 0 0,-14 4 0 0 0,13-3-3 0 0,-24 1 0 0 0,-8 1-45 0 0,-28 9 35 0 0,-27 6 16 0 0,10-5 34 0 0,19-4-10 0 0,44-5-27 0 0,-34 0 0 0 0,-12 1 0 0 0,11 1-32 0 0,-83-1 0 0 0,99-7 32 0 0,-24 1 0 0 0,31 0 0 0 0,-44-5-1 0 0,44 2 12 0 0,-51-11 51 0 0,38 4-17 0 0,-10-1 10 0 0,-26-2 34 0 0,73 11-71 0 0,0-1 0 0 0,0-1 0 0 0,-26-9 0 0 0,10 3-7 0 0,-3-2-14 0 0,17 6 11 0 0,-32-8 1 0 0,30 9 19 0 0,0-1-1 0 0,1-1 1 0 0,-1 0-1 0 0,1-1 1 0 0,1-1-1 0 0,0-1 1 0 0,-32-24-1 0 0,-50-29-153 0 0,78 49 111 0 0,13 10 16 0 0,1-1 0 0 0,0 0-1 0 0,-6-6 1 0 0,-17-16-1 0 0,11 11 0 0 0,-27-31 0 0 0,36 35 10 0 0,-1 2 1 0 0,0-1 0 0 0,-1 1-1 0 0,0 1 1 0 0,-23-14 0 0 0,17 12-11 0 0,-20-14 0 0 0,4 1 0 0 0,19 16 0 0 0,13 6 0 0 0,0 1 0 0 0,-1 0 0 0 0,1 0 0 0 0,0 1 0 0 0,-1-1 0 0 0,1 0 0 0 0,0 1 0 0 0,-5-1 0 0 0,-13-4 0 0 0,16 4 0 0 0,0 0 0 0 0,0 0 0 0 0,0 1 0 0 0,0-1 0 0 0,0 1 0 0 0,-1 0 0 0 0,1 0 0 0 0,0 0 0 0 0,0 0 0 0 0,0 1 0 0 0,0 0 0 0 0,0 0 0 0 0,0 0 0 0 0,0 0 0 0 0,-5 3 0 0 0,5-1 0 0 0,1 0 0 0 0,0 0 0 0 0,-1 0 0 0 0,1 0 1 0 0,1 0-1 0 0,-1 1 0 0 0,0-1 0 0 0,1 1 0 0 0,0 0 1 0 0,0 0-1 0 0,0 0 0 0 0,0 0 0 0 0,1 0 0 0 0,-2 5 1 0 0,-1 9-6 0 0,0 1 1 0 0,-1 17 0 0 0,5-31 2 0 0,-1 4-5 0 0,1-1 0 0 0,0 1 1 0 0,1 0-1 0 0,0 0 0 0 0,0-1 1 0 0,1 1-1 0 0,0-1 0 0 0,5 13 1 0 0,83 213-298 0 0,-86-219 304 0 0,0 0 0 0 0,3 25 0 0 0,0 1 0 0 0,1 0-1 0 0,13 47-14 0 0,9 47-161 0 0,-18-72 176 0 0,-9-40 0 0 0,10 34 0 0 0,-3-24 0 0 0,7 17 0 0 0,11 62 0 0 0,-9-33 0 0 0,-6-25 0 0 0,-5-25 0 0 0,7 43 0 0 0,0-3 0 0 0,-10-54 0 0 0,-1 1 0 0 0,-1 0 0 0 0,-1 0 0 0 0,1 18 0 0 0,-3-17 0 0 0,1 1 0 0 0,0-1 0 0 0,1 0 0 0 0,1 0 0 0 0,0 0 0 0 0,2 0 0 0 0,6 17 0 0 0,0-3 0 0 0,8 39 0 0 0,-12-38 0 0 0,6-1-27 0 0,-10-27 22 0 0,-1 0 0 0 0,0 1-1 0 0,0-1 1 0 0,-1 1-1 0 0,0-1 1 0 0,2 8 0 0 0,-1 2 5 0 0,1 0 0 0 0,9 25 0 0 0,-1-1 0 0 0,-3-13 0 0 0,-6-21 0 0 0,0 0 0 0 0,-1 0 0 0 0,1 0 0 0 0,-1 1 0 0 0,0-1 0 0 0,-1 1 0 0 0,1 5 0 0 0,-1-6 0 0 0,1-2 0 0 0,5 13 0 0 0,-4-6 10 0 0,-9-16 87 0 0,6 7-89 0 0,0-1 0 0 0,0 1 1 0 0,1-1-1 0 0,-1 0 0 0 0,0 1 1 0 0,0-1-1 0 0,1 0 0 0 0,-1 0 1 0 0,0 1-1 0 0,1-1 0 0 0,-1 0 1 0 0,0 0-1 0 0,1 0 0 0 0,-1-1 1 0 0,-8-58 147 0 0,3 35-117 0 0,2 0 0 0 0,-2-34 0 0 0,-1-14 21 0 0,4 58-57 0 0,2 0-1 0 0,-1 1 1 0 0,3-30 0 0 0,-1 35-4 0 0,0 1 0 0 0,0-1 1 0 0,-1 0-1 0 0,-4-15 1 0 0,-1-18 15 0 0,5 6 33 0 0,-4-34 44 0 0,3 49-82 0 0,2-36 0 0 0,0 35-12 0 0,-3-31 0 0 0,1 28 76 0 0,3-48 1 0 0,0 25-11 0 0,4-119 91 0 0,0-2-102 0 0,-2 76 107 0 0,-3 85-153 0 0,-1 1-6 0 0,1 1-1 0 0,0-1 1 0 0,0 0-1 0 0,1 1 1 0 0,1-9 0 0 0,1 0 30 0 0,-1 1 0 0 0,0 0 0 0 0,0-25 0 0 0,-2 31 18 0 0,1 1 0 0 0,0-1 1 0 0,1 0-1 0 0,2-8 1 0 0,2-13-52 0 0,3 2-150 0 0,-8 24 124 0 0,1-1 0 0 0,-1 1 0 0 0,0-1 1 0 0,0 1-1 0 0,0-1 0 0 0,0 0 0 0 0,0-4 0 0 0,-1 6 15 0 0,0 1 9 0 0,0 1 1 0 0,0-1-1 0 0,0 1 0 0 0,0-1 1 0 0,0 1-1 0 0,0-1 0 0 0,0 0 0 0 0,1 1 1 0 0,-1-1-1 0 0,0 1 0 0 0,0-1 0 0 0,1 1 1 0 0,-1-1-1 0 0,0 1 0 0 0,1 0 1 0 0,-1-1-1 0 0,0 1 0 0 0,1-1 0 0 0,-1 1 1 0 0,0 0-1 0 0,1-1 0 0 0,-1 1 1 0 0,1 0-1 0 0,-1-1 0 0 0,1 1 0 0 0,-1 0 1 0 0,1 0-1 0 0,0-1 0 0 0,5-4-75 0 0,-4 4-26 0 0,-1 2-15 0 0,2 2 99 0 0,0 0 0 0 0,0 0-1 0 0,-1 0 1 0 0,0 0 0 0 0,1 1 0 0 0,-1-1 0 0 0,-1 1 0 0 0,1-1 0 0 0,0 1-1 0 0,-1 0 1 0 0,0-1 0 0 0,2 9 0 0 0,5 12-12 0 0,-2-9-34 0 0,-1 1-1 0 0,0 0 1 0 0,5 32 0 0 0,-9-38 48 0 0,0-1 0 0 0,-1 0 0 0 0,0 1 0 0 0,0-1 0 0 0,-1 0 0 0 0,-1 0 0 0 0,1 0 0 0 0,-6 15 0 0 0,5-17 11 0 0,0 1 0 0 0,0-1 1 0 0,1 0-1 0 0,0 0 0 0 0,0 1 0 0 0,0-1 0 0 0,1 1 1 0 0,0-1-1 0 0,1 1 0 0 0,0-1 0 0 0,3 14 1 0 0,-3-12 7 0 0,-1 0 0 0 0,1 1 0 0 0,-3 15 0 0 0,2-17 0 0 0,-1 1 0 0 0,1 0 0 0 0,2 17 0 0 0,1-12 0 0 0,-1-5 0 0 0,0 0 0 0 0,0 1 0 0 0,-1-1 0 0 0,-1 0 0 0 0,0 1 0 0 0,-1 14 0 0 0,0-15-10 0 0,1-1 0 0 0,-1 1 0 0 0,2-1 0 0 0,-1 1 0 0 0,4 15 0 0 0,-3-17 0 0 0,-1-1 1 0 0,1 1 0 0 0,-1-1 0 0 0,-1 1-1 0 0,0 6 1 0 0,0-7 3 0 0,0 0 0 0 0,1 1 0 0 0,0-1 0 0 0,0 0 0 0 0,2 7 0 0 0,2 8-6 0 0,-2-14 3 0 0,0 0 0 0 0,-1 1 1 0 0,0-1-1 0 0,0 0 1 0 0,0 1-1 0 0,-2 9 1 0 0,1-8 1 0 0,-1-3-10 0 0,0 1 0 0 0,1 0 0 0 0,-1-1 0 0 0,2 1 0 0 0,-1 0 0 0 0,1-1 0 0 0,0 1 0 0 0,2 7 0 0 0,-1-11 4 0 0,-1 0 0 0 0,-1 0 0 0 0,1 0 0 0 0,0 0 0 0 0,-1 0 0 0 0,1 0 1 0 0,-1 0-1 0 0,0 0 0 0 0,0 0 0 0 0,-1 6 180 0 0,-7-21-85 0 0,5 5-73 0 0,0 0 0 0 0,1 0 0 0 0,-1 0 1 0 0,2-1-1 0 0,-1 1 0 0 0,1 0 1 0 0,-1-11-1 0 0,2-3 49 0 0,2-27 1 0 0,0 21-37 0 0,2-4-9 0 0,-3 22-14 0 0,0 1 1 0 0,0 0-1 0 0,-1-1 1 0 0,-1-13 0 0 0,-1 10 0 0 0,-1 1 0 0 0,0 0 0 0 0,-1 0 0 0 0,-6-14 0 0 0,3 11 0 0 0,2-1 0 0 0,-5-16 0 0 0,-9-94 121 0 0,1 4 93 0 0,14 104-188 0 0,0 1 0 0 0,-1-1 0 0 0,-1 1 0 0 0,-15-29 0 0 0,13 29-19 0 0,2 1 0 0 0,-1-2 0 0 0,2 1 0 0 0,-5-21 0 0 0,6 18 25 0 0,-1 0 1 0 0,-14-30-1 0 0,5 20-7 0 0,-27-52 37 0 0,-34-66-2 0 0,58 113-12 0 0,-5-8 56 0 0,9 20-62 0 0,2-1 0 0 0,0-1 1 0 0,-11-35-1 0 0,-16-37 215 0 0,12 39 125 0 0,18 44-407 0 0,1 0 0 0 0,0-1 0 0 0,1 0 0 0 0,1 0 1 0 0,0 0-1 0 0,-4-22 0 0 0,-1-5 247 0 0,7 20-218 0 0,1 11-18 0 0,0-1 0 0 0,1-12 0 0 0,0 20-16 0 0,1 2 21 0 0,0 0 1 0 0,0 0-1 0 0,-1 0 1 0 0,1 0-1 0 0,0 0 1 0 0,0 0 0 0 0,0 0-1 0 0,1 0 1 0 0,-1 0-1 0 0,0 0 1 0 0,0 0-1 0 0,0 0 1 0 0,1 0-1 0 0,0-2 1 0 0,4-7-5 0 0,-5 9 13 0 0,0 1 0 0 0,0 0 0 0 0,1-1 0 0 0,-1 1 0 0 0,0 0 0 0 0,1-1 0 0 0,-1 1 0 0 0,1 0 0 0 0,-1 0 0 0 0,0 0 0 0 0,1-1 0 0 0,-1 1 0 0 0,0 0 0 0 0,1 0 0 0 0,-1 0 0 0 0,1 0 0 0 0,-1 0 0 0 0,1 0 0 0 0,0 0 0 0 0,30 7-75 0 0,-25-7 64 0 0,0 1 1 0 0,-1 0-1 0 0,1 1 0 0 0,-1-1 1 0 0,1 1-1 0 0,-1 0 1 0 0,6 3-1 0 0,18 5-44 0 0,32 13-78 0 0,-39-14 67 0 0,28 8 0 0 0,84 26 66 0 0,-76-23 0 0 0,93 43-186 0 0,-74-28 116 0 0,-63-29 70 0 0,0 2 0 0 0,13 9 0 0 0,-15-9 0 0 0,27 12 0 0 0,-6-5-2 0 0,9 4-11 0 0,1-3 0 0 0,0-1 0 0 0,47 10 0 0 0,-80-23 12 0 0,0 1-1 0 0,0 0 1 0 0,-1 0-1 0 0,1 1 1 0 0,-1 0-1 0 0,10 6 1 0 0,-6-4-7 0 0,0-1 1 0 0,0-1 0 0 0,0 0 0 0 0,0 0 0 0 0,1-2-1 0 0,17 3 1 0 0,18 3-6 0 0,-29-4 3 0 0,45 11-44 0 0,-31-8 54 0 0,-29-7 0 0 0,1 1 0 0 0,0 0 0 0 0,0 1 0 0 0,-1-1 0 0 0,8 4 0 0 0,3 3 0 0 0,0-2 0 0 0,25 8 0 0 0,-29-10-10 0 0,0 0 1 0 0,-1 1 0 0 0,1 0 0 0 0,-1 1 0 0 0,0 0 0 0 0,20 15 0 0 0,-28-18 9 0 0,1-1 0 0 0,-1 0 0 0 0,1 0 0 0 0,6 3 0 0 0,12 6 0 0 0,-21-10 0 0 0,0 0 0 0 0,0-1 0 0 0,0 1 0 0 0,0-1 0 0 0,0 1 0 0 0,0-1 0 0 0,0 1 0 0 0,0-1 0 0 0,0 0 0 0 0,0 1 0 0 0,1-1 0 0 0,1 1 0 0 0,1-1 0 0 0,-1 1 0 0 0,0 0 0 0 0,0 0 0 0 0,0 1 0 0 0,0-1 0 0 0,3 2 0 0 0,-5-2 0 0 0,0-1 0 0 0,0 1 0 0 0,0-1 0 0 0,0 1 0 0 0,0-1 0 0 0,0 0 0 0 0,0 1 0 0 0,0-1 0 0 0,0 0 0 0 0,1 0 0 0 0,-1 0 0 0 0,0 0 0 0 0,0 0 0 0 0,0 0 0 0 0,1-1 0 0 0,3 1 0 0 0,0 0 0 0 0,0 0 0 0 0,0 0 0 0 0,7 1 0 0 0,-5 0-1 0 0,-6 0 1 0 0,1-1 1 0 0,-1 1 0 0 0,1-1-1 0 0,-1 0 1 0 0,1 0-1 0 0,-1 1 1 0 0,1-1-1 0 0,0 0 1 0 0,-1 0 0 0 0,1 0-1 0 0,-1-1 1 0 0,1 1-1 0 0,-1 0 1 0 0,1-1-1 0 0,0 1 1 0 0,-1-1 0 0 0,0 1-1 0 0,1-1 1 0 0,1-1-1 0 0,0 2 43 0 0,2 1-22 0 0,-10-2 33 0 0,1-2 10 0 0,-1-6 1 0 0,3 6-42 0 0,-1-1 0 0 0,1 1 0 0 0,0 0 0 0 0,-1 0 0 0 0,0 0 0 0 0,0 0 0 0 0,0 0 0 0 0,0 1 0 0 0,-7-4 1 0 0,4 3-25 0 0,0 0 1 0 0,0 0 0 0 0,0 0 0 0 0,0-1 0 0 0,-6-4-1 0 0,1 0 13 0 0,-7-5 82 0 0,16 11-84 0 0,-1 0 0 0 0,1 0 0 0 0,0 0 0 0 0,-1 1 0 0 0,1-1 0 0 0,-1 1-1 0 0,0 0 1 0 0,1 0 0 0 0,-1 0 0 0 0,-4-1 0 0 0,-49-21 1 0 0,-17 2-11 0 0,72 20-1 0 0,-1 1 5 0 0,1 0-1 0 0,-1-1 1 0 0,1 1-1 0 0,-1-1 1 0 0,1 0-1 0 0,-1 1 1 0 0,1-1-1 0 0,0 0 0 0 0,-1 0 1 0 0,1 0-1 0 0,0 0 1 0 0,0 0-1 0 0,-2-1 1 0 0,-13-12 22 0 0,-8-2 28 0 0,18 11-44 0 0,5 2 33 0 0,1 3-43 0 0,0 0 0 0 0,0-1 1 0 0,0 1-1 0 0,0-1 0 0 0,0 1 0 0 0,0-1 1 0 0,0 1-1 0 0,0 0 0 0 0,0-1 1 0 0,1 1-1 0 0,-1-1 0 0 0,0 1 0 0 0,0 0 1 0 0,0-1-1 0 0,0 1 0 0 0,0 0 0 0 0,1-1 1 0 0,-1 1-1 0 0,0 0 0 0 0,0-1 0 0 0,1 1 1 0 0,-1 0-1 0 0,0-1 0 0 0,1 1 0 0 0,-1 0 1 0 0,0 0-1 0 0,1-1 0 0 0,-1 1 1 0 0,0 0-1 0 0,1 0 0 0 0,-1 0 0 0 0,0 0 1 0 0,1-1-1 0 0,-1 1 0 0 0,1 0 0 0 0,-1 0 1 0 0,0 0-1 0 0,1 0 0 0 0,-1 0 0 0 0,1 0 1 0 0,0 0-1 0 0,0 0 0 0 0,6 0-13 0 0,0-1 0 0 0,1 1 1 0 0,-1 1-1 0 0,0-1 1 0 0,1 1-1 0 0,-1 1 1 0 0,0-1-1 0 0,11 5 1 0 0,4 0-15 0 0,18 10-65 0 0,-24-13 63 0 0,-1 2 0 0 0,1-1 1 0 0,24 13-1 0 0,-21-9-12 0 0,10 5 26 0 0,-17-7 16 0 0,-1-1 0 0 0,15 4 0 0 0,-10-3-9 0 0,0 1 0 0 0,-1 1 0 0 0,0 0 0 0 0,20 14 0 0 0,-1-1-12 0 0,62 36-142 0 0,-66-38 160 0 0,1-1-1 0 0,1-1 0 0 0,49 18 1 0 0,-56-25 2 0 0,26 8 0 0 0,-41-14 0 0 0,1-1 0 0 0,10 6 0 0 0,-14-5 0 0 0,1-1 0 0 0,-1 0 0 0 0,1-1 0 0 0,0 1 0 0 0,9 0 0 0 0,-10-1 0 0 0,0-1 0 0 0,0 1 0 0 0,10 4 0 0 0,-10-3 0 0 0,1 0 0 0 0,-1-1 0 0 0,9 2 0 0 0,8 0-12 0 0,31 11 0 0 0,-39-9 4 0 0,0-2 0 0 0,1 0 0 0 0,-1-1 0 0 0,31 2 0 0 0,-14-1 8 0 0,-28-2 0 0 0,1-1 0 0 0,0 0 0 0 0,0-1 0 0 0,0 0 0 0 0,7 0 0 0 0,14 1 0 0 0,-21-1 0 0 0,-1 1 0 0 0,1-1 0 0 0,-1 0 0 0 0,1 0 0 0 0,-1-1 0 0 0,7-1 0 0 0,-10 2 0 0 0,1-1 0 0 0,0 1 0 0 0,-1 0 0 0 0,1 0 0 0 0,0 0 0 0 0,4 1 0 0 0,-4-1 0 0 0,-1 1 0 0 0,1-1 0 0 0,0 0 0 0 0,-1 0 0 0 0,1 0 0 0 0,-1 0 0 0 0,1-1 0 0 0,2 0 0 0 0,3-1 0 0 0,-3 0 0 0 0,0 0 0 0 0,0 1 0 0 0,0 0 0 0 0,1 0 0 0 0,9 0 0 0 0,0-3 0 0 0,-14 3 0 0 0,1 0 0 0 0,-1 1 0 0 0,0-1 0 0 0,0 1 0 0 0,0 0 0 0 0,1-1 0 0 0,-1 1 0 0 0,0 0 0 0 0,1 0 0 0 0,-1 0 0 0 0,0 0 0 0 0,2 0 0 0 0,15 1 0 0 0,-14-5 0 0 0,-2 2 0 0 0,2 1 0 0 0,13 0 0 0 0,-12-2 0 0 0,0 1 0 0 0,13 7 0 0 0,-16-3 0 0 0,-2-2 0 0 0,25-1 0 0 0,-16 1 0 0 0,0 1 0 0 0,14 8 0 0 0,-14-7 0 0 0,0-5 0 0 0,5-1-3 0 0,-11 7 10 0 0,-3-3-1 0 0,24 9 48 0 0,-14-6-54 0 0,2 0 0 0 0,-2 6 0 0 0,-9-7 0 0 0,1 0 0 0 0,0-1 0 0 0,0 1 0 0 0,0-1 0 0 0,0 0 0 0 0,0 0 0 0 0,0 1 0 0 0,1-1 0 0 0,3 1 0 0 0,25 12 0 0 0,-26-14 0 0 0,10 12 0 0 0,-4-3 0 0 0,-2 0 0 0 0,0 2 0 0 0,-8-10 0 0 0,1 3 0 0 0,-5 12 0 0 0,2-12 0 0 0,0 0 0 0 0,0 0 0 0 0,-1 0 0 0 0,1-1 0 0 0,-1 1 0 0 0,0 0 0 0 0,-1-1 0 0 0,1 1 0 0 0,0-1 0 0 0,-1 0 0 0 0,-4 5 0 0 0,1-3 0 0 0,0 0 0 0 0,0 0 0 0 0,0-1 0 0 0,0 1 0 0 0,-10 4 0 0 0,12-7 0 0 0,0 0 0 0 0,0 1 0 0 0,0 0 0 0 0,-6 6 0 0 0,-10 8 0 0 0,-9 6 0 0 0,17-13 0 0 0,0-1 0 0 0,-15 9 0 0 0,16-12 0 0 0,0 1 0 0 0,0 0 0 0 0,1 0 0 0 0,-12 11 0 0 0,16-12 0 0 0,-1-1 0 0 0,0 0 0 0 0,-14 7 0 0 0,-14 10 0 0 0,22-12 0 0 0,1 1 0 0 0,-1-1 0 0 0,-1 0 0 0 0,-17 8 0 0 0,6-3 0 0 0,-33 22 0 0 0,-6 5 0 0 0,27-18 0 0 0,17-11 0 0 0,-22 10 0 0 0,-94 54 0 0 0,25-8 0 0 0,58-34 0 0 0,-29 24 21 0 0,-18 11 31 0 0,37-31-5 0 0,-82 66 1 0 0,127-93-48 0 0,-31 19 0 0 0,31-21 0 0 0,0 1 0 0 0,-18 15 0 0 0,-89 74 0 0 0,29-32 49 0 0,54-39-34 0 0,6 2-15 0 0,4-3 0 0 0,23-21 0 0 0,4-3 0 0 0,-1 0 0 0 0,1 0 0 0 0,-1 1 0 0 0,-8 10 0 0 0,4-3 0 0 0,0 0 0 0 0,-1-1 0 0 0,-22 18 0 0 0,27-23-9 0 0,1-1 1 0 0,0 1 0 0 0,0-1-1 0 0,-5 9 1 0 0,-16 18-48 0 0,-42 36-78 0 0,60-62 163 0 0,1 0 0 0 0,-1 0 1 0 0,-9 5-1 0 0,9-7-8 0 0,0 1-1 0 0,1 0 1 0 0,0 1-1 0 0,-7 6 1 0 0,1 2-11 0 0,-1 2-9 0 0,-27 23 0 0 0,33-33-1 0 0,1 1 0 0 0,1 0 0 0 0,-7 8 0 0 0,7-8 0 0 0,-1 1 0 0 0,-12 11 0 0 0,17-17 0 0 0,-5 3 10 0 0,0 1 1 0 0,0 0-1 0 0,1 0 1 0 0,0 0-1 0 0,0 1 1 0 0,1 0-1 0 0,-8 13 1 0 0,9-15-1 0 0,1-1 0 0 0,0 0 0 0 0,-1 1 0 0 0,0-1 0 0 0,0-1 1 0 0,0 1-1 0 0,-9 6 0 0 0,-15 12 57 0 0,13-6-62 0 0,-1-1 0 0 0,-20 15 1 0 0,-7 3-6 0 0,-15 12 0 0 0,36-29 0 0 0,-35 35 0 0 0,31-27 0 0 0,-65 64 0 0 0,90-86 2 0 0,0-1 1 0 0,-1 0 0 0 0,1 1 0 0 0,-1-1-1 0 0,1 0 1 0 0,-1 0 0 0 0,0 0 0 0 0,-3 1-1 0 0,2 0 5 0 0,0-1-1 0 0,0 1 0 0 0,0 0 1 0 0,0 0-1 0 0,0 0 1 0 0,1 0-1 0 0,-5 5 1 0 0,1-3 55 0 0,-7 1-54 0 0,13-5-4 0 0,0 0-1 0 0,-1 1 1 0 0,1-1 0 0 0,0 0-1 0 0,-1 0 1 0 0,1 0-1 0 0,-1 0 1 0 0,1 1 0 0 0,-1-1-1 0 0,1 0 1 0 0,0 0-1 0 0,-1 0 1 0 0,1 0 0 0 0,-1 0-1 0 0,1 0 1 0 0,-1 0-1 0 0,1 0 1 0 0,0 0 0 0 0,-1-1-1 0 0,1 1 1 0 0,-1 0-1 0 0,1 0 1 0 0,0 0 0 0 0,-1 0-1 0 0,1 0 1 0 0,-1-1-1 0 0,1 1 1 0 0,0 0 0 0 0,-1 0-1 0 0,1-1 1 0 0,0 1 0 0 0,0 0-1 0 0,-1-1 1 0 0,1 1-1 0 0,0 0 1 0 0,-1-1 0 0 0,0-2 5 0 0,0 1 0 0 0,1 0 0 0 0,-1-1 1 0 0,1 1-1 0 0,-1 0 0 0 0,1-1 0 0 0,0-2 1 0 0,-1-1-4 0 0,0-10 21 0 0,0 1 0 0 0,0-1 0 0 0,1 0 0 0 0,3-16 1 0 0,-1 23 1 0 0,0-1 0 0 0,1 1 0 0 0,5-11 0 0 0,-5 11-9 0 0,0 1 0 0 0,0-1 0 0 0,0 0 0 0 0,1-13 0 0 0,-3 7-20 0 0,2 0 0 0 0,0 0 0 0 0,9-25 0 0 0,2-17-3 0 0,-11 39 10 0 0,12-32-1 0 0,-10 36 14 0 0,-1 0 0 0 0,3-20 0 0 0,4-18 54 0 0,-2 28-59 0 0,-6 15-15 0 0,1 0 0 0 0,-2 0 0 0 0,4-16 1 0 0,-5-7-1 0 0,-2 23 0 0 0,2 0 0 0 0,-1 0 0 0 0,3-12 0 0 0,21-65 10 0 0,2-16 17 0 0,45-112 0 0 0,-46 125-27 0 0,-18 56 0 0 0,13-31 0 0 0,1 6 2 0 0,-3 0 1 0 0,-3-2 0 0 0,12-87-1 0 0,-16 93 27 0 0,-8 41-23 0 0,0-1 0 0 0,-1 1 0 0 0,1-24 0 0 0,-2 25 6 0 0,0-1 0 0 0,4-15 0 0 0,1-19 16 0 0,3-56-4 0 0,1-45 16 0 0,-9 142-40 0 0,-1 0 0 0 0,1 0 0 0 0,0-1 0 0 0,3-6 0 0 0,-2 6 0 0 0,-1 1 0 0 0,1-1 0 0 0,-1 0 0 0 0,0-9 0 0 0,-1-9-73 0 0,0 25 69 0 0,0-1-1 0 0,0 1 0 0 0,-1 0 1 0 0,1-1-1 0 0,0 1 1 0 0,0 0-1 0 0,0-1 0 0 0,1 1 1 0 0,-1 0-1 0 0,0-1 1 0 0,0 1-1 0 0,0 0 0 0 0,0 0 1 0 0,0-1-1 0 0,0 1 1 0 0,0 0-1 0 0,0-1 0 0 0,1 1 1 0 0,-1 0-1 0 0,0 0 0 0 0,0-1 1 0 0,0 1-1 0 0,1 0 1 0 0,-1-1-1 0 0,6 5-345 0 0,-5-3 326 0 0,-1 0 0 0 0,1 1 1 0 0,0-1-1 0 0,0 0 0 0 0,-1 1 1 0 0,1-1-1 0 0,0 1 0 0 0,-1-1 1 0 0,1 1-1 0 0,-1-1 0 0 0,0 2 1 0 0,-2 9-40 0 0,2-11 55 0 0,-1 1 0 0 0,1-1 1 0 0,-1 1-1 0 0,1 0 0 0 0,0-1 0 0 0,0 1 1 0 0,0 0-1 0 0,0-1 0 0 0,0 1 1 0 0,0 2-1 0 0,2 2 0 0 0,-1 0 0 0 0,0 0-1 0 0,-1-1 1 0 0,1 1 0 0 0,-1 0 0 0 0,0 0 0 0 0,0 0 0 0 0,-3 9 0 0 0,2-5-13 0 0,1-1 1 0 0,0 14 0 0 0,0-13-10 0 0,0-1 0 0 0,-1 1 0 0 0,-1 10 1 0 0,-21 77-115 0 0,19-77 134 0 0,-1 0 1 0 0,-9 21 0 0 0,-3 16-23 0 0,-22 89-127 0 0,32-119 120 0 0,-11 24 0 0 0,5-12 13 0 0,-29 70-48 0 0,-3 12 11 0 0,42-111 59 0 0,-35 101-33 0 0,29-89 30 0 0,0-1 1 0 0,-24 38 0 0 0,26-50 6 0 0,0-1 0 0 0,0 0 0 0 0,-12 11 0 0 0,-8 7 0 0 0,24-22 0 0 0,1-2 0 0 0,1-1 0 0 0,-1 1 0 0 0,0-1 0 0 0,1 0 0 0 0,-1 0 0 0 0,0 1 0 0 0,0-1 0 0 0,0 0 0 0 0,0-1 0 0 0,0 1 0 0 0,-3 1 0 0 0,4-2 0 0 0,0 0 0 0 0,0 0 0 0 0,0 1 0 0 0,0-1 0 0 0,1 0 0 0 0,-1 0 0 0 0,0 0 0 0 0,0 0 0 0 0,0 0 0 0 0,0 0 0 0 0,0 0 0 0 0,1-1 0 0 0,-1 1 0 0 0,0 0 0 0 0,0 0 0 0 0,0-1 0 0 0,1 1 0 0 0,-1 0 0 0 0,0-1 0 0 0,0 1 0 0 0,1-1 0 0 0,-1 1 0 0 0,0-1 0 0 0,1 1 0 0 0,-1-1 0 0 0,1 0 0 0 0,-1 1 0 0 0,0-1 0 0 0,0-1 0 0 0,-1-1 0 0 0,0 0 0 0 0,0 0 0 0 0,1 0 0 0 0,-1 0 0 0 0,-1-5 0 0 0,-10-19-3 0 0,10 22 6 0 0,1 0-1 0 0,-1 0 1 0 0,1 0 0 0 0,-2-10-1 0 0,-33-158 52 0 0,24 89-1 0 0,5 27-40 0 0,6 37-14 0 0,-7-25 0 0 0,4 19 27 0 0,-4-41-1 0 0,7 47-6 0 0,0 0 1 0 0,-2 0-1 0 0,-11-37 0 0 0,13 48-19 0 0,0 1 0 0 0,-3-18 0 0 0,5 20 0 0 0,-1-1 0 0 0,0 1 0 0 0,-1-1 0 0 0,0 1 0 0 0,1 0 0 0 0,-2 0 0 0 0,1-1 0 0 0,-4-5 0 0 0,-3-4 3 0 0,-3-19-22 0 0,2 58-171 0 0,-3 43-42 0 0,-6 76 0 0 0,13-91 182 0 0,-3 73-19 0 0,1-8-9 0 0,3-69 23 0 0,2 0-1 0 0,2 0 1 0 0,5 56 0 0 0,0-17 55 0 0,-5-69 0 0 0,1 0 0 0 0,1 0 0 0 0,1-1 0 0 0,0 1 0 0 0,1 0 0 0 0,9 29 0 0 0,6 0-32 0 0,17 68 0 0 0,-32-103 32 0 0,0 0 0 0 0,0 0 0 0 0,7 13 0 0 0,-4 2 0 0 0,-6-22 0 0 0,1 1 0 0 0,0 0 0 0 0,1 0 0 0 0,-1 0 0 0 0,1-1 0 0 0,0 1 0 0 0,0 0 0 0 0,0-1 0 0 0,1 0 0 0 0,3 5 0 0 0,4 12 57 0 0,-10-20-52 0 0,0 0 0 0 0,1-1 0 0 0,-1 1 0 0 0,0 0 1 0 0,0 0-1 0 0,1 0 0 0 0,-1 0 0 0 0,0 0 0 0 0,0 0 0 0 0,0 0 0 0 0,0 0 0 0 0,-1 0 0 0 0,1 0 1 0 0,0 0-1 0 0,0 0 0 0 0,-1 0 0 0 0,1-1 0 0 0,-1 3 334 0 0,-8-16-165 0 0,7 8-149 0 0,-1 1-1 0 0,1 0 0 0 0,0 0 0 0 0,-2-7 1 0 0,-7-20 90 0 0,7 22-93 0 0,0-1 0 0 0,1 0 0 0 0,-3-17 1 0 0,-8-47 47 0 0,9 51-35 0 0,-4-42 0 0 0,-8-129 170 0 0,3 43-34 0 0,5-43 21 0 0,3 88-160 0 0,3 58-11 0 0,-40-283 251 0 0,31 253-181 0 0,3 29-2 0 0,-5-40 2 0 0,-4-43-169 0 0,15 114 209 0 0,-7-30-1 0 0,0 0-21 0 0,1 8-109 0 0,5 25 0 0 0,1-1 0 0 0,-2-18 0 0 0,0-2 58 0 0,-14-55 1 0 0,-1-6 16 0 0,7 5 28 0 0,4 16-23 0 0,-8-12-26 0 0,15 68-45 0 0,-1 2-38 0 0,-1-24-1 0 0,-1-33 98 0 0,3 55-68 0 0,2 18 0 0 0,-1-1 0 0 0,1 0 0 0 0,0 0 0 0 0,-1 1 0 0 0,1-1 0 0 0,1 0 0 0 0,-1 1 0 0 0,0-1 0 0 0,1 0 0 0 0,-1 0 0 0 0,2-3 0 0 0,-1 3 5 0 0,0-1 0 0 0,-1 1 0 0 0,1-1-1 0 0,-1 1 1 0 0,0-1 0 0 0,0 1 0 0 0,-1-1-1 0 0,1 0 1 0 0,-2-5 0 0 0,1 5 0 0 0,1 1 0 0 0,-1-1 0 0 0,1 0 0 0 0,0 0 0 0 0,0 1 0 0 0,0-1 0 0 0,1-6 0 0 0,0 6-1 0 0,0 0 0 0 0,-1 0-1 0 0,1 1 1 0 0,-1-1 0 0 0,0-7-1 0 0,-1 9 0 0 0,1-1-1 0 0,0 1 0 0 0,0 0 1 0 0,0-1-1 0 0,0 1 0 0 0,1 0 1 0 0,-1-1-1 0 0,0 1 0 0 0,1 0 1 0 0,0 0-1 0 0,-1-1 0 0 0,1 1 1 0 0,0 0-1 0 0,0 0 0 0 0,0 0 1 0 0,1 0-1 0 0,1-3 0 0 0,-2 4-2 0 0,0 0 0 0 0,-1 0 0 0 0,1 0 0 0 0,0 0 0 0 0,-1-1 0 0 0,1 1 0 0 0,-1 0 0 0 0,1 0 0 0 0,-1-1 0 0 0,0 1 0 0 0,1 0 0 0 0,-1-1 0 0 0,0 1 0 0 0,0-2 0 0 0,0 2 0 0 0,0-1 0 0 0,0 1 0 0 0,0 0 0 0 0,0-1 0 0 0,1 1 0 0 0,-1 0 0 0 0,0-1 0 0 0,1 1 0 0 0,-1 0 0 0 0,1 0 0 0 0,-1 0 0 0 0,1-1 0 0 0,0 1 0 0 0,1-1 0 0 0,0-1 0 0 0,8-20 0 0 0,1-1 0 0 0,-10 23 0 0 0,-1 1 0 0 0,1-1 0 0 0,-1 1 0 0 0,1-1 0 0 0,-1 0 0 0 0,1 1 0 0 0,-1-1 0 0 0,0 0 0 0 0,1 1 0 0 0,-1-1 0 0 0,0 0 0 0 0,0 0 0 0 0,1 1 0 0 0,-1-1 0 0 0,0 0 0 0 0,0 0 0 0 0,0 1 0 0 0,0-3 0 0 0,0 0 0 0 0,9-10 0 0 0,-1 5 0 0 0,22-9-10 0 0,-22 10-33 0 0,3 2 32 0 0,-1 1 11 0 0,-9 4 0 0 0,-1-1 0 0 0,1 1 0 0 0,0 0 0 0 0,0-1 0 0 0,0 1 0 0 0,0 0 0 0 0,0 0 0 0 0,0-1 0 0 0,0 1 0 0 0,0 0 0 0 0,0 0 0 0 0,0 0 0 0 0,0 0 0 0 0,0 0 0 0 0,0 1 0 0 0,0-1 0 0 0,2 0 0 0 0,0 1 0 0 0,0-1 0 0 0,-1 0 0 0 0,1 0 0 0 0,0 0 0 0 0,-1 0 0 0 0,1 0 0 0 0,0 1 0 0 0,-1-1 0 0 0,1 1 0 0 0,-1-1 0 0 0,1 1 0 0 0,-1 0 0 0 0,1 0 0 0 0,-1 0 0 0 0,1 1 0 0 0,-1-1 0 0 0,3 2 0 0 0,-5-2 0 0 0,1-1 0 0 0,-1 1 0 0 0,1 0 0 0 0,-1-1 0 0 0,1 1 0 0 0,0-1 0 0 0,-1 1 0 0 0,1-1 0 0 0,0 1 0 0 0,-1-1 0 0 0,1 1 0 0 0,0-1 0 0 0,0 0 0 0 0,-1 0 0 0 0,1 1 0 0 0,0-1 0 0 0,0 0 0 0 0,0 0 0 0 0,1 0 0 0 0,2 2 0 0 0,-1 1-4 0 0,-1-1-8 0 0,-1 0-1 0 0,1-1 1 0 0,0 1-1 0 0,-1-1 1 0 0,1 0-1 0 0,0 0 1 0 0,0 1-1 0 0,0-1 1 0 0,0 0-1 0 0,1-1 1 0 0,-1 1-1 0 0,3 1 1 0 0,-1 0-3 0 0,1 0 0 0 0,-1 0 0 0 0,0 1 0 0 0,0-1 0 0 0,0 1 0 0 0,-1 0 0 0 0,4 4 0 0 0,4 2-3 0 0,6 3-6 0 0,1-2 0 0 0,20 11 0 0 0,14 1-12 0 0,-34-15 9 0 0,0 1 0 0 0,21 12 0 0 0,-31-15 24 0 0,0-2-1 0 0,16 7 1 0 0,1 0-8 0 0,-15-2-43 0 0,-5-3 55 0 0,1-1-1 0 0,25 15 0 0 0,-15-9 2 0 0,21 10 0 0 0,-21-11-34 0 0,21 13 0 0 0,-30-17 4 0 0,0-1 0 0 0,1-1 1 0 0,0 1-1 0 0,12 3 1 0 0,7 3-15 0 0,42 13 31 0 0,-45-17-61 0 0,2 1-27 0 0,22 8 86 0 0,-6-2 16 0 0,-33-10-9 0 0,-5-1-2 0 0,-1-1-1 0 0,1 1 1 0 0,0 0 0 0 0,-1 0-1 0 0,1 0 1 0 0,4 4 0 0 0,-6-4 8 0 0,0-1 0 0 0,1 1 0 0 0,-1-1 0 0 0,0 0 0 0 0,1 0 0 0 0,0 0 0 0 0,3 1 0 0 0,-3-1 0 0 0,-1 0 0 0 0,1 0 0 0 0,0 0 0 0 0,-1 0 0 0 0,1 1 0 0 0,2 1 0 0 0,-2-1 0 0 0,0 1 0 0 0,1-1 0 0 0,-1 0 0 0 0,1 0 0 0 0,-1 0 0 0 0,1-1 0 0 0,4 2 0 0 0,-5-2 0 0 0,43 26 0 0 0,8 2 53 0 0,-51-28-51 0 0,-1 1 0 0 0,0-1-1 0 0,0 0 1 0 0,1 1 0 0 0,-1 0 0 0 0,0-1 0 0 0,3 4 0 0 0,-4-3-8 0 0,1 0 1 0 0,-1-1 0 0 0,1 1 0 0 0,0-1-1 0 0,0 1 1 0 0,-1-1 0 0 0,1 0 0 0 0,0 0 0 0 0,0 0-1 0 0,4 1 1 0 0,28 7 5 0 0,-16-1 28 0 0,-16-7-25 0 0,-1-1-1 0 0,1 1 1 0 0,0 0-1 0 0,0 0 1 0 0,0-1-1 0 0,0 1 1 0 0,0-1-1 0 0,0 1 1 0 0,4-1 0 0 0,0 1-3 0 0,1 0 0 0 0,-1 0 1 0 0,0 0-1 0 0,1 1 0 0 0,-1 0 1 0 0,9 4-1 0 0,-6-3 8 0 0,4 6 46 0 0,-6-6-71 0 0,0-1 1 0 0,0 0-1 0 0,13 2 1 0 0,-14-3 5 0 0,-1 0 1 0 0,0 0-1 0 0,0 0 1 0 0,0 0-1 0 0,0 1 1 0 0,0 0-1 0 0,0 0 1 0 0,0 0-1 0 0,0 1 1 0 0,-1-1-1 0 0,5 5 1 0 0,-6-5 10 0 0,8 6 0 0 0,19 2 0 0 0,12 8-22 0 0,-5-2-10 0 0,-20-8 26 0 0,20 10-1 0 0,16 8 10 0 0,-50-25-3 0 0,-1 0 0 0 0,1 0 0 0 0,-1 0 0 0 0,0 1 0 0 0,0-1 0 0 0,3 3 0 0 0,-3-2 0 0 0,0-1 0 0 0,0 1 0 0 0,0-1 0 0 0,0 1 0 0 0,1-1 0 0 0,3 2 0 0 0,3 0 0 0 0,-3-1 0 0 0,1 0 0 0 0,-1 1 0 0 0,0 0 0 0 0,1 0 0 0 0,6 6 0 0 0,-10-7 0 0 0,0-1 0 0 0,0 1 0 0 0,1 0 0 0 0,-1-1 0 0 0,0 1 0 0 0,5 0 0 0 0,-6-1 0 0 0,1 0 0 0 0,-1 0 0 0 0,1 0 0 0 0,-1 0 0 0 0,1 0 0 0 0,-1 0 0 0 0,0 1 0 0 0,4 2 0 0 0,1 3 0 0 0,-6-5 0 0 0,0-1 0 0 0,0 0 0 0 0,0 0 0 0 0,0 0 0 0 0,1 0 0 0 0,-1 0 0 0 0,0 0 0 0 0,1 0 0 0 0,-1 0 0 0 0,2 0 0 0 0,142 73 0 0 0,-141-71-2 0 0,1-1 0 0 0,0 0 1 0 0,0 0-1 0 0,-1 0 1 0 0,1 0-1 0 0,6 1 1 0 0,-6-2-5 0 0,-1 0 0 0 0,1 0 0 0 0,-1 1 0 0 0,0-1 0 0 0,0 1 1 0 0,5 3-1 0 0,13 5-6 0 0,126 51 12 0 0,-56-28 0 0 0,-73-25 0 0 0,22 5 0 0 0,-18-6 0 0 0,35 8 68 0 0,-48-12-25 0 0,-1-1 1 0 0,1 0 0 0 0,0-1 0 0 0,10 0 0 0 0,7 2 13 0 0,30-5-57 0 0,14 2-179 0 0,-30-1 120 0 0,-7-3 122 0 0,-28 2-52 0 0,0 1 0 0 0,0 0 0 0 0,0 1 0 0 0,0-1 0 0 0,7 1 1 0 0,26-1-121 0 0,-8 0 54 0 0,23-6 55 0 0,-52 7 0 0 0,-1 0 0 0 0,1 0 0 0 0,0 0 0 0 0,0-1 0 0 0,-1 1 0 0 0,1-1 0 0 0,0 0 0 0 0,2-1 0 0 0,-2 1 0 0 0,-1 0 0 0 0,1 1 0 0 0,-1-1 0 0 0,1 1 0 0 0,-1-1 0 0 0,1 1 0 0 0,-1-1 0 0 0,4 1 0 0 0,-2 0 3 0 0,1 0 15 0 0,-1 0 1 0 0,1 0-1 0 0,-1 0 1 0 0,1 0-1 0 0,-1 0 0 0 0,1-1 1 0 0,-1 0-1 0 0,1 0 0 0 0,-1 0 1 0 0,0 0-1 0 0,7-3 1 0 0,-10 4-22 0 0,1-1 1 0 0,-1 1-1 0 0,1-1 1 0 0,-1 1-1 0 0,1-1 1 0 0,0 1-1 0 0,-1-1 1 0 0,1 1-1 0 0,0 0 1 0 0,-1-1-1 0 0,1 1 1 0 0,0 0-1 0 0,0 0 1 0 0,-1-1 0 0 0,1 1-1 0 0,0 0 1 0 0,0 0-1 0 0,-1 0 1 0 0,1 0-1 0 0,0 0 1 0 0,0 0-1 0 0,0 0 1 0 0,-1 0-1 0 0,1 1 1 0 0,0-1-1 0 0,1 0 1 0 0,5 2-11 0 0,-1-3 13 0 0,19-2 0 0 0,-21 2 0 0 0,4-2 0 0 0,-1-1 0 0 0,2 0 0 0 0,1 2 0 0 0,2-3 0 0 0,-10 2 0 0 0,-2 2 0 0 0,0 1 0 0 0,0-1 0 0 0,0 1 0 0 0,1-1 0 0 0,-1 1 0 0 0,0-1 0 0 0,0 1 0 0 0,1-1 0 0 0,-1 1 0 0 0,0 0 0 0 0,1-1 0 0 0,-1 1 0 0 0,1-1 0 0 0,-1 1 0 0 0,0 0 0 0 0,1-1 0 0 0,-1 1 0 0 0,1 0 0 0 0,-1-1 0 0 0,1 1 0 0 0,-1 0 0 0 0,1 0 0 0 0,0-1 0 0 0,1 0 0 0 0,-1 1 0 0 0,0 0 0 0 0,0 1 0 0 0,0-1 0 0 0,0 0 0 0 0,0 0 0 0 0,0 0 0 0 0,0 1 0 0 0,0-1 0 0 0,1 0 0 0 0,-1-1 0 0 0,0 1 0 0 0,0 0 0 0 0,0 0 0 0 0,0 0 0 0 0,0-1 0 0 0,2 0 0 0 0,-3 2 0 0 0,1-1 0 0 0,0 0 0 0 0,0 0 0 0 0,-1 0 0 0 0,1-1 0 0 0,0 1 0 0 0,0 0 0 0 0,0 0 0 0 0,-1 0 0 0 0,1 0 0 0 0,0-1 0 0 0,-1 1 0 0 0,1 0 0 0 0,0-1 0 0 0,0 1 0 0 0,-1-1 0 0 0,2 0 0 0 0,11-1 0 0 0,8-2 10 0 0,-17 4 33 0 0,4 2-32 0 0,-1-4-25 0 0,-1 0-8 0 0,21 1 23 0 0,-24 1 5 0 0,0 1-1 0 0,12 4-16 0 0,-11-4-32 0 0,14 1 32 0 0,-14 1 18 0 0,-2-1-3 0 0,3 5 54 0 0,-2-3 3 0 0,-2-2-33 0 0,14 10-48 0 0,-12-9-12 0 0,10 7-9 0 0,-3-2 41 0 0,-4 1 10 0 0,-5-5 33 0 0,1 4-43 0 0,8 17-43 0 0,-9-21 86 0 0,-3 5-32 0 0,-4 1-9 0 0,7-6-5 0 0,0-2-7 0 0,-1-2 9 0 0,0 0 0 0 0,0 0 0 0 0,0 0 1 0 0,0 0-1 0 0,1 0 0 0 0,-1 0 0 0 0,0 0 0 0 0,0 0 1 0 0,0 0-1 0 0,0 0 0 0 0,0 0 0 0 0,0 1 0 0 0,0-1 1 0 0,0 0-1 0 0,0 0 0 0 0,0 0 0 0 0,0 0 0 0 0,0 0 1 0 0,0 0-1 0 0,0 0 0 0 0,0 0 0 0 0,0 0 0 0 0,0 1 1 0 0,0-1-1 0 0,0 0 0 0 0,0 0 0 0 0,0 0 0 0 0,0 0 1 0 0,0 0-1 0 0,-1 0 0 0 0,1 0 0 0 0,0 0 0 0 0,0 0 0 0 0,0 0 1 0 0,0 0-1 0 0,0 0 0 0 0,0 1 0 0 0,0-1 0 0 0,0 0 1 0 0,0 0-1 0 0,0 0 0 0 0,0 0 0 0 0,0 0 0 0 0,0 0 1 0 0,0 0-1 0 0,-1 0 0 0 0,1 0 0 0 0,0 0 0 0 0,0 0 1 0 0,0 0-1 0 0,0 0 0 0 0,0 0 0 0 0,-3 1-8 0 0,0 1 0 0 0,1-1 0 0 0,-1 1 0 0 0,1 0-1 0 0,0-1 1 0 0,-3 4 0 0 0,1 3-1 0 0,5-5 26 0 0,-7 11 32 0 0,5-8-59 0 0,1-4 15 0 0,0-1-1 0 0,-1 1 1 0 0,1 0-1 0 0,-1-1 1 0 0,1 1 0 0 0,-1 0-1 0 0,0-1 1 0 0,0 1 0 0 0,0-1-1 0 0,0 1 1 0 0,0-1 0 0 0,0 1-1 0 0,0-1 1 0 0,0 0 0 0 0,0 0-1 0 0,0 1 1 0 0,-1-1 0 0 0,1 0-1 0 0,-1 0 1 0 0,1 0 0 0 0,-1 0-1 0 0,1-1 1 0 0,-1 1 0 0 0,1 0-1 0 0,-1-1 1 0 0,-3 2 0 0 0,4-2-4 0 0,-1 0 0 0 0,0 0 0 0 0,1 1 1 0 0,-1-1-1 0 0,0 1 0 0 0,1-1 1 0 0,-1 1-1 0 0,1 0 0 0 0,-1-1 1 0 0,1 1-1 0 0,-3 2 0 0 0,3-2-1 0 0,0-1-1 0 0,-1 1 1 0 0,1 0-1 0 0,0 0 1 0 0,-1-1-1 0 0,1 1 0 0 0,0-1 1 0 0,-1 1-1 0 0,1-1 1 0 0,-1 0-1 0 0,-1 1 1 0 0,2-1-6 0 0,0 0 0 0 0,-1 0 0 0 0,1 0 1 0 0,0 0-1 0 0,0 1 0 0 0,-1-1 0 0 0,1 1 0 0 0,0-1 0 0 0,0 0 1 0 0,-2 2-1 0 0,-7 2-3 0 0,2-4-6 0 0,6 1 11 0 0,-1-1 0 0 0,0 0 0 0 0,0 1 0 0 0,1 0 0 0 0,-1 0 0 0 0,1-1 0 0 0,-1 1 1 0 0,-4 3-1 0 0,-5 1 5 0 0,0 0 0 0 0,1-1 0 0 0,-2-1 0 0 0,-17 3 0 0 0,8-1 0 0 0,-1 0 0 0 0,-26 3 0 0 0,36-7 0 0 0,1 2 0 0 0,0 0 0 0 0,-19 7 0 0 0,19-5 0 0 0,0-2 0 0 0,0 1 0 0 0,-22 2 0 0 0,22-5 0 0 0,1 0 0 0 0,-1 0 0 0 0,1 0 0 0 0,0 1 0 0 0,0 1 0 0 0,-13 4 0 0 0,5 0 0 0 0,-22 3 0 0 0,-1 1 0 0 0,-124 34 0 0 0,156-43 0 0 0,-1 0 0 0 0,-1 0 0 0 0,-11 0 0 0 0,11-2 0 0 0,-1 2 0 0 0,-13 2 0 0 0,11 0 0 0 0,5-1 0 0 0,1-1 0 0 0,0 0 0 0 0,-14 0 0 0 0,-90 12 0 0 0,96-12 0 0 0,-32-1 0 0 0,2 0 0 0 0,19 1 0 0 0,-1-2 0 0 0,-31-2 0 0 0,51 1 0 0 0,1 1 0 0 0,-1 0 0 0 0,-9 2 0 0 0,-16 0 0 0 0,30-2 0 0 0,-103 5 0 0 0,61-3 0 0 0,33-2 0 0 0,-23 2 0 0 0,15 0 0 0 0,1-1 0 0 0,-39-4 0 0 0,52 3 0 0 0,-1 1 0 0 0,0-1 0 0 0,0 1 0 0 0,-8 2 0 0 0,-24 2 0 0 0,-53-4 0 0 0,46 0 0 0 0,-23 3 0 0 0,63-4 0 0 0,0 0 0 0 0,0 0 0 0 0,-15-2 0 0 0,15 1 0 0 0,-1 0 0 0 0,1 1 0 0 0,-10 0 0 0 0,-46 7 0 0 0,-60 3 0 0 0,101-6-4 0 0,19-3 6 0 0,1 0 0 0 0,-1-1 0 0 0,1 1 0 0 0,-1-1-1 0 0,0 0 1 0 0,1 0 0 0 0,-1 0 0 0 0,-4 0 0 0 0,1-1 9 0 0,3 0-6 0 0,1 1-1 0 0,-1-1 1 0 0,0 1 0 0 0,1 0-1 0 0,-1 0 1 0 0,0 0-1 0 0,1 0 1 0 0,-1 0 0 0 0,0 1-1 0 0,0-1 1 0 0,-3 2 0 0 0,4-1-5 0 0,0-1 0 0 0,0 1 0 0 0,0-1 0 0 0,1 0 0 0 0,-1 0 0 0 0,0 0 0 0 0,0 0 0 0 0,-3-1 0 0 0,3 1 0 0 0,0 0 0 0 0,0 0 0 0 0,0 0 0 0 0,0 0 0 0 0,0 0 0 0 0,0 0 0 0 0,-4 1 0 0 0,-33 10-67 0 0,15 0 54 0 0,23-11 13 0 0,1 0 0 0 0,0-1 0 0 0,0 1 0 0 0,-1 0 0 0 0,1 0 0 0 0,0 1 0 0 0,-1-1 0 0 0,1 0 0 0 0,0 0 0 0 0,0 0 0 0 0,-1 0 0 0 0,1 0 0 0 0,0 0 0 0 0,-1 0 0 0 0,1 0 0 0 0,0 0 0 0 0,0 1 0 0 0,-1-1 0 0 0,1 0 0 0 0,0 0 0 0 0,0 0 0 0 0,-1 1 0 0 0,1-1 0 0 0,0 0 0 0 0,0 0 0 0 0,0 0 0 0 0,0 1 0 0 0,-1-1 0 0 0,1 1 0 0 0,-7 8 0 0 0,-10 7 0 0 0,17-16-1 0 0,-1 1 0 0 0,1-1 0 0 0,0 1 1 0 0,-1-1-1 0 0,1 1 0 0 0,0-1 1 0 0,-1 1-1 0 0,1-1 0 0 0,0 1 0 0 0,0-1 1 0 0,-1 1-1 0 0,1-1 0 0 0,0 1 1 0 0,0 0-1 0 0,0-1 0 0 0,0 2 1 0 0,0 6-22 0 0,-1 18-16 0 0,0-5-16 0 0,1-17 49 0 0,0 0 0 0 0,0 1 0 0 0,0-1-1 0 0,1 0 1 0 0,0 0 0 0 0,1 5 0 0 0,0 1-23 0 0,0-3 21 0 0,0 1-1 0 0,0-1 1 0 0,1 0 0 0 0,0 0-1 0 0,0-1 1 0 0,6 10-1 0 0,-4-7 1 0 0,0 0-1 0 0,6 16 1 0 0,-3-3-11 0 0,-6-19 13 0 0,-1 1-1 0 0,1-1 1 0 0,-1 1 0 0 0,0-1 0 0 0,0 1 0 0 0,0 0 0 0 0,-1-1 0 0 0,1 7 0 0 0,0 5-10 0 0,0 1 1 0 0,5 19-1 0 0,0 6-5 0 0,2-9 20 0 0,-6-25 0 0 0,0-1 0 0 0,-1 0 0 0 0,1 0 0 0 0,-1 13 0 0 0,0 3 0 0 0,5 37 0 0 0,-5-45 0 0 0,0 23 0 0 0,-1-24 0 0 0,2 24 0 0 0,1-15 0 0 0,-3-16 0 0 0,1 0 0 0 0,-1 0 0 0 0,2 0 0 0 0,-1 0 0 0 0,1 0 0 0 0,3 9 0 0 0,-2-10-10 0 0,-1 0 0 0 0,1 1 0 0 0,-1-1 0 0 0,0 1 0 0 0,-1 0 0 0 0,1-1 0 0 0,-1 1 0 0 0,0 0 0 0 0,-1 0 0 0 0,1 8 0 0 0,-1-8 1 0 0,1 1 0 0 0,0 0 0 0 0,2 11 0 0 0,-1-14 5 0 0,-1 1 1 0 0,0 0 0 0 0,0 0-1 0 0,-1 0 1 0 0,1 1 0 0 0,-1-1-1 0 0,0 0 1 0 0,-2 9 0 0 0,-4 12 3 0 0,4-20 0 0 0,0-1 0 0 0,1 1 0 0 0,0 0 0 0 0,0 0 0 0 0,0 0 0 0 0,1 0 0 0 0,0 0 0 0 0,0 6 0 0 0,1-7 0 0 0,-1 0 0 0 0,0 0 0 0 0,-1 0 0 0 0,0 8 0 0 0,0-8 0 0 0,0 0 0 0 0,1-1 0 0 0,0 1 0 0 0,0 7 0 0 0,1-2-19 0 0,0-1 1 0 0,-1 1 0 0 0,0-1 0 0 0,-2 13 0 0 0,1-4-51 0 0,1-15 52 0 0,0 1 0 0 0,-1-1 0 0 0,1 1 0 0 0,-1-1 1 0 0,0 1-1 0 0,-1 4 0 0 0,-1 1 51 0 0,1 0-1 0 0,-2 15 1 0 0,-4 13 71 0 0,-9 20-89 0 0,16-44 64 0 0,-2 2 8 0 0,-4 6-80 0 0,6-12-8 0 0,0-7 0 0 0,1 0 0 0 0,0 0 0 0 0,-1 0 0 0 0,1 0 0 0 0,-1 0 0 0 0,0-1 0 0 0,1 1 0 0 0,-1 0 0 0 0,0-1 0 0 0,0 1 0 0 0,0 0 0 0 0,0-1 0 0 0,-3 3 0 0 0,-5 9-2 0 0,8-11 8 0 0,0 0 0 0 0,0 0 0 0 0,-1 0 0 0 0,1-1 1 0 0,0 1-1 0 0,-1 0 0 0 0,1-1 0 0 0,-4 3 0 0 0,4-4-5 0 0,0 1-1 0 0,0-1 1 0 0,0 1 0 0 0,0-1 0 0 0,1 1 0 0 0,-1 0-1 0 0,0-1 1 0 0,0 1 0 0 0,0 0 0 0 0,1-1-1 0 0,-1 1 1 0 0,0 0 0 0 0,1 0 0 0 0,-1 0 0 0 0,0 0-1 0 0,0 1 1 0 0,1-1-1 0 0,0-1 0 0 0,0 0 0 0 0,-1 1 0 0 0,1-1 0 0 0,0 1-1 0 0,0-1 1 0 0,-1 0 0 0 0,1 1 0 0 0,0-1 0 0 0,-1 0 0 0 0,1 1 0 0 0,0-1 0 0 0,-1 0 0 0 0,1 1-1 0 0,0-1 1 0 0,-1 0 0 0 0,1 0 0 0 0,-1 1 0 0 0,1-1 0 0 0,-1 0 0 0 0,1 0 0 0 0,-1 0 0 0 0,-11 3 0 0 0,2 3 0 0 0,2 0 0 0 0,7-6 0 0 0,-1 0 0 0 0,1 0 0 0 0,0 1 0 0 0,0-1 0 0 0,0 0 0 0 0,0 1 0 0 0,0-1 0 0 0,0 1 0 0 0,0 0 0 0 0,0-1 0 0 0,0 1 0 0 0,0 0 0 0 0,0 0 0 0 0,-44 27 0 0 0,33-23 23 0 0,10-5-19 0 0,0 1 0 0 0,0 0 0 0 0,-1-1 0 0 0,1 1 0 0 0,0 0 0 0 0,0 1 0 0 0,0-1 0 0 0,0 0 0 0 0,-4 4 1 0 0,-14 6-9 0 0,17-10 6 0 0,1 0 0 0 0,-1 0 0 0 0,1 0 1 0 0,0 1-1 0 0,-1-1 0 0 0,1 1 0 0 0,0 0 0 0 0,-4 3 1 0 0,4-2 21 0 0,0 0 0 0 0,-1 0 0 0 0,0-1 0 0 0,1 0 0 0 0,-1 1 0 0 0,0-1 0 0 0,0 0 0 0 0,0 0 0 0 0,-1-1 0 0 0,1 1 0 0 0,-7 2 0 0 0,-13 7 68 0 0,19-9-114 0 0,1 1-1 0 0,-1-1 1 0 0,0-1-1 0 0,-8 4 1 0 0,7-5-14 0 0,1 1 7 0 0,-11 9-94 0 0,11-7 108 0 0,-11 10 13 0 0,12-9 3 0 0,2-3-1 0 0,1-1 1 0 0,0 0 0 0 0,0 0 0 0 0,-1 1 0 0 0,1-1 0 0 0,0 0 0 0 0,-1 1 0 0 0,1-1-1 0 0,0 0 1 0 0,-1 0 0 0 0,1 0 0 0 0,0 1 0 0 0,-1-1 0 0 0,1 0 0 0 0,-1 0 0 0 0,1 0-1 0 0,0 0 1 0 0,-1 0 0 0 0,1 0 0 0 0,-1 0 0 0 0,-16 5 53 0 0,14-4 6 0 0,2-1-56 0 0,0 1 1 0 0,0 0-1 0 0,-1-1 1 0 0,1 1 0 0 0,-1-1-1 0 0,1 0 1 0 0,0 1-1 0 0,-1-1 1 0 0,1 0 0 0 0,-1 0-1 0 0,1 0 1 0 0,-1 0-1 0 0,1 0 1 0 0,-1 0 0 0 0,1 0-1 0 0,-2-1 1 0 0,-1 1 9 0 0,-2 0 66 0 0,-27 0-6 0 0,32 0-15 0 0,-6-1-48 0 0,-3-1-11 0 0,3 1 10 0 0,1 0 46 0 0,-14 5 7 0 0,18-3 6 0 0,2-10-62 0 0,1 1-1 0 0,0 0 1 0 0,0 0-1 0 0,1 0 1 0 0,1 0-1 0 0,-1 1 1 0 0,1-1-1 0 0,0 1 1 0 0,7-12 0 0 0,11-16-7 0 0,-14 24 0 0 0,-1 0 0 0 0,6-12 0 0 0,0-4 7 0 0,23-34 0 0 0,4-8 42 0 0,-27 48-41 0 0,1 0 0 0 0,22-27-1 0 0,6-8 35 0 0,-23 27-40 0 0,1 1 1 0 0,2 1 0 0 0,35-36-1 0 0,-40 46 6 0 0,-1 0 0 0 0,-1-2-1 0 0,-1 0 1 0 0,12-21 0 0 0,-10 15-1 0 0,32-39 0 0 0,-30 43-7 0 0,16-27 0 0 0,13-17 0 0 0,-33 49 0 0 0,59-65 0 0 0,-68 76 5 0 0,1 0 0 0 0,-1-1 0 0 0,5-9 0 0 0,-6 10 3 0 0,1 0 0 0 0,-1 0 0 0 0,1 0 0 0 0,7-7 0 0 0,3 0 5 0 0,-11 11-13 0 0,-1-1 0 0 0,0 0 0 0 0,1 0 0 0 0,-1 0 0 0 0,0 0 0 0 0,0 0 0 0 0,0 0 0 0 0,0 0 0 0 0,0-1 0 0 0,-1 1 0 0 0,1-1 0 0 0,-1 0 0 0 0,1 1 0 0 0,0-6-1 0 0,-1 5 1 0 0,1 1 0 0 0,-1-1 0 0 0,0 0 0 0 0,0 1 0 0 0,1-1 0 0 0,1-2 0 0 0,8-15 0 0 0,-10 18 0 0 0,0 0 0 0 0,-1 0 0 0 0,1 0 0 0 0,0 0 0 0 0,0 0 0 0 0,0 0 0 0 0,1 0 0 0 0,-1 0 0 0 0,0 0 0 0 0,1 1 0 0 0,-1-1 0 0 0,1 0 0 0 0,-1 1 0 0 0,1-1 0 0 0,0 1 0 0 0,0 0 0 0 0,0-1 0 0 0,0 1 0 0 0,2-1 0 0 0,-1 0 0 0 0,-1 1 0 0 0,-1 0 0 0 0,1 0 0 0 0,-1-1 0 0 0,1 1 0 0 0,-1-1 0 0 0,0 0 0 0 0,3-3 0 0 0,-3 4 0 0 0,0-1 0 0 0,1 0 0 0 0,-1 0 0 0 0,1 1 0 0 0,-1-1 0 0 0,1 0 0 0 0,-1 1 0 0 0,3-2 0 0 0,5-2 0 0 0,-7 4 0 0 0,0 1 0 0 0,-1-1 0 0 0,1 0 0 0 0,-1 0 0 0 0,1 0 0 0 0,-1 0 0 0 0,1 0 0 0 0,-1 0 0 0 0,0-1 0 0 0,0 1 0 0 0,1 0 0 0 0,-1-1 0 0 0,0 1 0 0 0,1-3 0 0 0,-1 3 0 0 0,0 0 0 0 0,-1 0 0 0 0,1 1 0 0 0,-1-1 0 0 0,1 1 0 0 0,0-1 0 0 0,0 0 0 0 0,-1 1 0 0 0,1-1 0 0 0,0 1 0 0 0,0-1 0 0 0,0 1 0 0 0,0 0 0 0 0,-1-1 0 0 0,1 1 0 0 0,0 0 0 0 0,0 0 0 0 0,2-1 0 0 0,-2 1 0 0 0,0 0 0 0 0,0 0 0 0 0,1-1 0 0 0,-1 1 0 0 0,0 0 0 0 0,0-1 0 0 0,0 1 0 0 0,0-1 0 0 0,0 0 0 0 0,0 1 0 0 0,2-2 0 0 0,-3 1-20 0 0,1 1 0 0 0,0-1 0 0 0,-1 1 0 0 0,1-1 0 0 0,0 1 0 0 0,0-1 0 0 0,0 1 0 0 0,-1-1 0 0 0,1 1 0 0 0,0 0 0 0 0,0-1 0 0 0,0 1 0 0 0,0 0 0 0 0,0 0 0 0 0,0 0 0 0 0,0 0 0 0 0,0 0 0 0 0,0 0 0 0 0,-1 0 0 0 0,1 0-1 0 0,2 0 1 0 0,3 1-82 0 0,-6 10-34 0 0,-1-9 134 0 0,1 1 0 0 0,-1-1 0 0 0,0 0 0 0 0,0 0 0 0 0,0 1 0 0 0,0-1 0 0 0,-1 0 0 0 0,1 0 1 0 0,-3 3-1 0 0,3-3-2 0 0,-1 0 0 0 0,1 0 0 0 0,-1 0 0 0 0,1 0 1 0 0,0 1-1 0 0,-1-1 0 0 0,1 1 0 0 0,-1 3 0 0 0,-1 4 17 0 0,0 0-1 0 0,-1 0 0 0 0,-1-1 1 0 0,0 0-1 0 0,0 0 0 0 0,0 0 1 0 0,-1 0-1 0 0,-11 11 0 0 0,-13 20 27 0 0,-19 47-374 0 0,18-31 158 0 0,16-28 177 0 0,9-17 0 0 0,0 0 0 0 0,-1-1 0 0 0,0 0 0 0 0,0 0 0 0 0,-10 10 0 0 0,-60 65-240 0 0,70-76 224 0 0,0 0 0 0 0,-7 11 1 0 0,8-10 9 0 0,0-1 0 0 0,-13 15 1 0 0,-16 20 5 0 0,7-7 0 0 0,24-32-5 0 0,1-1 1 0 0,0 1 0 0 0,-4 9 0 0 0,4-10-2 0 0,1 1 0 0 0,-1 0 0 0 0,0-1 0 0 0,0 0-1 0 0,-5 6 1 0 0,1-3-15 0 0,1 0 0 0 0,-1 1-1 0 0,1 1 1 0 0,-8 13 0 0 0,12-19 21 0 0,-1 1 0 0 0,0-1 1 0 0,0 0-1 0 0,0 0 0 0 0,0 0 1 0 0,0 0-1 0 0,-7 4 0 0 0,7-5-1 0 0,0 0 0 0 0,-1 1 0 0 0,1-1-1 0 0,0 1 1 0 0,1 0 0 0 0,-1 0 0 0 0,0 0 0 0 0,1 0-1 0 0,0 0 1 0 0,-3 6 0 0 0,1-3-5 0 0,0 0 0 0 0,0-1-1 0 0,0 1 1 0 0,-1-1 0 0 0,0 1 0 0 0,-6 4 0 0 0,-11 13-4 0 0,-1 0 10 0 0,18-18 0 0 0,-1 1 0 0 0,1-1 0 0 0,0 1 0 0 0,1 0 0 0 0,-8 11 0 0 0,8-10 0 0 0,0-1 0 0 0,0 0 0 0 0,0 0 0 0 0,-6 5 0 0 0,-10 14 0 0 0,17-20 0 0 0,-1-1 0 0 0,1 0 0 0 0,-1 1 0 0 0,-6 3 0 0 0,7-5 0 0 0,0-1 0 0 0,0 1 0 0 0,1-1 0 0 0,-1 1 0 0 0,1 0 0 0 0,0 0 0 0 0,-1 0 0 0 0,1 0 0 0 0,1 0 0 0 0,-1 1 0 0 0,-2 4 0 0 0,1 1 0 0 0,-2 0 0 0 0,1-1 0 0 0,-1 1 0 0 0,0-1 0 0 0,-1 0 0 0 0,0 0 0 0 0,-10 10 0 0 0,8-9 0 0 0,0 1 0 0 0,-12 19 0 0 0,14-19 0 0 0,-1 0 0 0 0,-1 0 0 0 0,-15 15 0 0 0,-7 10 0 0 0,11-7 0 0 0,-28 52 0 0 0,37-62 0 0 0,-11 32 0 0 0,18-38 0 0 0,3-12 0 0 0,0 1 0 0 0,0-1 0 0 0,0 1 0 0 0,0-1 0 0 0,0 1 0 0 0,-1-1 0 0 0,1 1 0 0 0,0-1 0 0 0,0 1 0 0 0,0-1 0 0 0,-1 1 0 0 0,1-1 0 0 0,0 0 0 0 0,0 1 0 0 0,-1-1 0 0 0,1 1 0 0 0,0-1 0 0 0,-1 0 0 0 0,1 1 0 0 0,-1-1 0 0 0,1 0 0 0 0,0 1 0 0 0,-1-1 0 0 0,1 0 0 0 0,-1 0 0 0 0,0 1 0 0 0,1-1 0 0 0,-1 1 0 0 0,0 0 0 0 0,1 0 0 0 0,-1 0 0 0 0,1 0 0 0 0,-1 0 0 0 0,1-1 0 0 0,-1 1 0 0 0,1 0 0 0 0,0 0 0 0 0,0 0 0 0 0,-1 2 0 0 0,-2 7 0 0 0,-2-1 0 0 0,4-3 0 0 0,-2 0 0 0 0,7 2 0 0 0,6-2 0 0 0,-8-6 2 0 0,-1 0 1 0 0,0 0-1 0 0,1 0 1 0 0,-1 0-1 0 0,1 0 1 0 0,-1 0 0 0 0,0 0-1 0 0,1 0 1 0 0,-1 0-1 0 0,0-1 1 0 0,1 1 0 0 0,-1 0-1 0 0,0-1 1 0 0,1 1-1 0 0,1-2 1 0 0,20-14 68 0 0,-8 4-47 0 0,3 0-12 0 0,-1-2 1 0 0,0 0 0 0 0,-1-1 0 0 0,17-18 0 0 0,-25 25-13 0 0,0 0 0 0 0,11-7 0 0 0,-14 11 0 0 0,1 0 0 0 0,-1-1 0 0 0,0 1 0 0 0,0-1 0 0 0,0 0 0 0 0,-1-1 0 0 0,8-11 0 0 0,-7 10 0 0 0,-1 1 0 0 0,1 0 0 0 0,0 0 0 0 0,1 0 0 0 0,-1 0 0 0 0,11-7 0 0 0,5-6 0 0 0,166-163 64 0 0,-174 169-64 0 0,16-23 0 0 0,-17 21 0 0 0,18-18 0 0 0,115-113 0 0 0,195-172 0 0 0,-232 230 0 0 0,3-3 0 0 0,-72 60 0 0 0,-24 20 0 0 0,22-21 0 0 0,-13 9 0 0 0,1 1 0 0 0,0 1 0 0 0,29-17 0 0 0,-21 20 0 0 0,-26 15 0 0 0,0 0 0 0 0,-1-1 0 0 0,0 0 0 0 0,0 0 0 0 0,0 0 0 0 0,8-8 0 0 0,-5 2 0 0 0,-7 6 0 0 0,1 1 0 0 0,0 0 0 0 0,0 0 0 0 0,0 0 0 0 0,0 1 0 0 0,1-1 0 0 0,7-3 0 0 0,18-8-40 0 0,-11 5-23 0 0,23-12-1 0 0,-33 16 44 0 0,1 1-1 0 0,16-6 1 0 0,-16 7 47 0 0,0-1-1 0 0,16-8 1 0 0,-9 2 17 0 0,0 2 0 0 0,20-10 0 0 0,-5 4-44 0 0,-19 8 0 0 0,23-7 0 0 0,-10 3 0 0 0,-20 8 0 0 0,-1 0 0 0 0,0 0 0 0 0,1 0 0 0 0,-1 1 0 0 0,1 0 0 0 0,-1 0 0 0 0,8-1 0 0 0,-9 2 0 0 0,0 0 0 0 0,-1 0 0 0 0,1-1 0 0 0,0 1 0 0 0,-1-1 0 0 0,1 0 0 0 0,2-1 0 0 0,-3 1 0 0 0,0 0 0 0 0,0 1 0 0 0,0-1 0 0 0,0 1 0 0 0,-1-1 0 0 0,1 1 0 0 0,0 0 0 0 0,0-1 0 0 0,0 1 0 0 0,0 0 0 0 0,0 1 0 0 0,3-1 0 0 0,-3 0 0 0 0,0 1 0 0 0,0-1 0 0 0,-1 0 0 0 0,1 0 0 0 0,0 0 0 0 0,0-1 0 0 0,0 1 0 0 0,3-1 0 0 0,-2 0 0 0 0,1 1 0 0 0,-1-1 0 0 0,0 1 0 0 0,1 0 0 0 0,-1 0 0 0 0,0 0 0 0 0,1 1 0 0 0,-1-1 0 0 0,6 2 0 0 0,-5-2 0 0 0,-3 0 0 0 0,0-1 0 0 0,0 1 0 0 0,0 0 0 0 0,0 0 0 0 0,0 0 0 0 0,0 0 0 0 0,0 1 0 0 0,0-1 0 0 0,0 0 0 0 0,0 0 0 0 0,-1 0 0 0 0,1 1 0 0 0,0-1 0 0 0,0 0 0 0 0,0 1 0 0 0,0-1 0 0 0,0 1 0 0 0,1 1 0 0 0,1 0-35 0 0,13 4-82 0 0,-9-1 101 0 0,-2 5 16 0 0,4 11 0 0 0,-10-12 0 0 0,-4 6 2 0 0,4-11-4 0 0,0 0 0 0 0,0 0 0 0 0,-1 0 0 0 0,0 0 1 0 0,1 0-1 0 0,-5 4 0 0 0,-11 19-22 0 0,12-18 18 0 0,-1-1 0 0 0,1 0 0 0 0,-1 0 0 0 0,-11 10 1 0 0,14-15 1 0 0,0 0 1 0 0,1 0-1 0 0,-1 1 1 0 0,1-1 0 0 0,0 1-1 0 0,-3 6 1 0 0,3-6-3 0 0,0-1 0 0 0,1 1-1 0 0,-2-1 1 0 0,1 0 0 0 0,0 1 0 0 0,-5 4 0 0 0,-7 3-12 0 0,10-8 8 0 0,-1 0 1 0 0,1 1-1 0 0,1-1 0 0 0,-6 7 0 0 0,7-8 9 0 0,-9 13-1 0 0,-1 0-1 0 0,0-1 1 0 0,-15 13 0 0 0,0 1 2 0 0,22-21 0 0 0,-1 0 0 0 0,0-1 0 0 0,-11 9 0 0 0,-5 0-13 0 0,-13 9-28 0 0,23-13 31 0 0,7-6 10 0 0,-1 0 0 0 0,0 0 0 0 0,0 0 0 0 0,-11 5 0 0 0,-2-2 0 0 0,14-6 0 0 0,1 0 0 0 0,-1 0 0 0 0,1 0 0 0 0,-1 0 0 0 0,1 1 0 0 0,0 0 0 0 0,-5 4 0 0 0,-3 8 0 0 0,11-13 0 0 0,-1 0 0 0 0,1 0 0 0 0,-1 0 0 0 0,1 0 0 0 0,-1 0 0 0 0,0-1 0 0 0,0 1 0 0 0,0 0 0 0 0,-4 2 0 0 0,-10 5 0 0 0,6-4 0 0 0,0 0 0 0 0,1 1 0 0 0,-13 10 0 0 0,12-8 0 0 0,-1-1 0 0 0,-19 11 0 0 0,-4 1 0 0 0,1-4-29 0 0,28-13 23 0 0,0 0 0 0 0,-1 0-1 0 0,1 1 1 0 0,0-1 0 0 0,1 1 0 0 0,-8 5 0 0 0,6-3 6 0 0,-1 0 0 0 0,0-1 0 0 0,-10 5 0 0 0,0-1 0 0 0,-4 1 0 0 0,17-8 0 0 0,1 0 0 0 0,0 0 0 0 0,0 0 0 0 0,-1 1 0 0 0,1-1 0 0 0,0 1 0 0 0,1 0 0 0 0,-4 2 0 0 0,3-1 5 0 0,0-1 1 0 0,0 0-1 0 0,-1 0 1 0 0,1 0 0 0 0,0-1-1 0 0,-1 1 1 0 0,-5 1-1 0 0,-20 9 15 0 0,15-6 16 0 0,4-2 29 0 0,15-5-20 0 0,-4 0-42 0 0,1 1-1 0 0,-1-1 1 0 0,0 0-1 0 0,0 0 0 0 0,0 1 1 0 0,0-1-1 0 0,0 0 1 0 0,0 0-1 0 0,0 0 1 0 0,0 0-1 0 0,0 0 1 0 0,0-1-1 0 0,-1 1 0 0 0,1 0 1 0 0,0 0-1 0 0,0-3 1 0 0,8-10 9 0 0,34-18-12 0 0,-39 27 0 0 0,1 0 0 0 0,0 0 0 0 0,1 1 0 0 0,-1 0 0 0 0,1 0 0 0 0,9-5 0 0 0,-10 6 0 0 0,-1-1 0 0 0,1 1 0 0 0,7-8 0 0 0,13-8 0 0 0,-16 13 5 0 0,3 0 34 0 0,0-2-1 0 0,0 0 1 0 0,11-11 0 0 0,-8 6 1 0 0,-3 3 2 0 0,19-22 0 0 0,-25 25-29 0 0,1 0 1 0 0,0 0 0 0 0,0 1 0 0 0,1 0 0 0 0,10-6-1 0 0,-9 6-43 0 0,0-1 0 0 0,0 0-1 0 0,10-10 1 0 0,-5 0-44 0 0,-10 12 57 0 0,0 0-1 0 0,1 0 1 0 0,-1 0-1 0 0,1 1 1 0 0,8-7-1 0 0,18-8 48 0 0,-16 11 37 0 0,0-1 0 0 0,22-20 0 0 0,-17 13-13 0 0,26-17 0 0 0,11-10-139 0 0,-15 12 65 0 0,7-7 24 0 0,-6 0-1 0 0,2 3 1 0 0,62-39-1 0 0,-72 48 46 0 0,-25 18-17 0 0,21-14 1 0 0,-30 21-33 0 0,20-11 6 0 0,36-27 0 0 0,-18 11 92 0 0,-24 19 65 0 0,19-18 0 0 0,-30 24-144 0 0,1-1 1 0 0,-1 1-1 0 0,1 0 1 0 0,9-3 0 0 0,-9 3-48 0 0,0 1 0 0 0,0-1 0 0 0,0 0 0 0 0,6-5 0 0 0,-10 6 21 0 0,5-3-31 0 0,0-1-1 0 0,1 1 0 0 0,-1 0 1 0 0,1 1-1 0 0,9-5 1 0 0,-11 6 38 0 0,1 0 0 0 0,-1-1 0 0 0,0 0 0 0 0,6-5 0 0 0,13-9 0 0 0,-21 16 0 0 0,1-1 0 0 0,-1 0 0 0 0,0 0 0 0 0,5-5 0 0 0,7-8 0 0 0,19-17-31 0 0,-26 25 18 0 0,1 0 1 0 0,-1 0 0 0 0,14-9 0 0 0,-20 16 12 0 0,0-1 0 0 0,0 0 0 0 0,0 0 0 0 0,0 1 0 0 0,-1-1 0 0 0,1 0 0 0 0,0-1 0 0 0,-1 1 0 0 0,2-2 0 0 0,-2 1 0 0 0,0 1 0 0 0,1 0 0 0 0,-1 0 0 0 0,1 0 0 0 0,-1 0 0 0 0,1 0 0 0 0,0 0 0 0 0,0 1 0 0 0,3-3 0 0 0,1-1 0 0 0,-1 1 0 0 0,1-1 0 0 0,-1 0 0 0 0,0 0 0 0 0,-1-1 0 0 0,1 0 0 0 0,4-7 0 0 0,-4 5 0 0 0,0 0 0 0 0,1 1 0 0 0,0 0 0 0 0,9-8 0 0 0,-12 13 0 0 0,5-8 0 0 0,-6 7 0 0 0,0 1 0 0 0,0 2 0 0 0,7-12 0 0 0,-6 6 16 0 0,-2 4-14 0 0,-1 1 0 0 0,1-1 0 0 0,0 1 0 0 0,0-1 0 0 0,0 1 0 0 0,0-1 0 0 0,0 1 0 0 0,0 0 0 0 0,1 0 0 0 0,-1 0 0 0 0,0 0 0 0 0,1 0 0 0 0,-1 0 0 0 0,0 0 0 0 0,3-1 0 0 0,0 0-35 0 0,3-2 4 0 0,0-14-81 0 0,-5 16 46 0 0,-1 2 61 0 0,0 0 1 0 0,0 0 0 0 0,0 0 0 0 0,0 0 0 0 0,0 0-1 0 0,0 0 1 0 0,0 0 0 0 0,0 0 0 0 0,0 0 0 0 0,0-1-1 0 0,0 1 1 0 0,0 0 0 0 0,0-1 0 0 0,0 1 0 0 0,0-1 0 0 0,-1 1-1 0 0,2-1 1 0 0,4-2-69 0 0,-5 3-5 0 0,2 0-43 0 0,2 1 106 0 0,3-3 86 0 0,-6-4-6 0 0,-1 5 4 0 0,1 1-11 0 0,6-1-48 0 0,-8-2-31 0 0,0 2-68 0 0,19 1 161 0 0,-17 0-74 0 0,-1 0 0 0 0,0 0 0 0 0,0 0 0 0 0,0 1 0 0 0,-1-1 0 0 0,1 0 0 0 0,0 0 0 0 0,0-1 0 0 0,-1 1 0 0 0,1 0 0 0 0,0 0 0 0 0,0 0 0 0 0,0 0 0 0 0,-1-1 0 0 0,1 1 0 0 0,0 0 0 0 0,-1-1 0 0 0,1 1 0 0 0,0 0 0 0 0,-1-1 0 0 0,1 1 0 0 0,0-1 0 0 0,-1 1 0 0 0,1-1 0 0 0,-1 1 0 0 0,1-1 0 0 0,0-1 0 0 0,-1 2 0 0 0,1-1 0 0 0,-1 1 0 0 0,0-1 0 0 0,1 0 0 0 0,-1 1 0 0 0,1-1 0 0 0,-1 1 0 0 0,1-1 0 0 0,-1 1 0 0 0,1 0 0 0 0,-1-1 0 0 0,1 1 0 0 0,-1-1 0 0 0,1 1 0 0 0,0 0 0 0 0,-1-1 0 0 0,1 1 0 0 0,0 0 0 0 0,-1 0 0 0 0,1 0 0 0 0,0 0 0 0 0,-1-1 0 0 0,1 1 0 0 0,0 0 0 0 0,-1 0 0 0 0,2 0 0 0 0,19-4 0 0 0,-20 4 4 0 0,0 0 0 0 0,0-1 1 0 0,1 1-1 0 0,-1-1 0 0 0,0 0 1 0 0,0 1-1 0 0,0-1 0 0 0,0 0 1 0 0,0 1-1 0 0,1-1 1 0 0,-2 0-1 0 0,1 0 0 0 0,0 0 1 0 0,0 0-1 0 0,0 0 0 0 0,0 0 1 0 0,1-2-1 0 0,1-1-2 0 0,0 1-43 0 0,-2 3 30 0 0,-1 0 1 0 0,0-1-1 0 0,1 1 1 0 0,-1 0-1 0 0,1-1 1 0 0,-1 1-1 0 0,0-1 1 0 0,1 1-1 0 0,-1-1 1 0 0,0 1-1 0 0,0-1 1 0 0,1 1-1 0 0,-1-1 1 0 0,0 1-1 0 0,0-1 1 0 0,0 1 0 0 0,0-1-1 0 0,1 0 1 0 0,-1-1-28 0 0,1-1-18 0 0,10-1 38 0 0,-7 2 59 0 0,-1 0 1 0 0,1-1 0 0 0,-1 1 0 0 0,0-1 0 0 0,0 1 0 0 0,3-4 0 0 0,-6 5-40 0 0,1 0 1 0 0,-1 1-1 0 0,0-1 1 0 0,1 0-1 0 0,-1 1 0 0 0,0-1 1 0 0,1 0-1 0 0,-1 1 1 0 0,1-1-1 0 0,-1 1 0 0 0,1-1 1 0 0,0 1-1 0 0,-1-1 1 0 0,1 1-1 0 0,-1 0 0 0 0,1-1 1 0 0,0 1-1 0 0,-1 0 1 0 0,1-1-1 0 0,0 1 0 0 0,0 0 1 0 0,-1 0-1 0 0,1-1 1 0 0,0 1-1 0 0,0 0 0 0 0,-1 0 1 0 0,1 0-1 0 0,0 0 1 0 0,0 0-1 0 0,1 0 1 0 0,7-1-3 0 0,-8 0-136 0 0,0 1 0 0 0,0-1 1 0 0,0 1-1 0 0,0-1 1 0 0,1 1-1 0 0,-1-1 0 0 0,0 1 1 0 0,0 0-1 0 0,1 0 1 0 0,-1-1-1 0 0,0 1 1 0 0,0 0-1 0 0,1 0 0 0 0,-1 0 1 0 0,0 0-1 0 0,1 1 1 0 0,-1-1-1 0 0,0 0 0 0 0,0 1 1 0 0,1-1-1 0 0,0 1 1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8:57.217"/>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0 1 400 0 0,'0'0'0'0'0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9:10.488"/>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746 3375 632 0 0,'9'7'16'0'0,"-7"-6"128"0"0,-1-2-80 0 0,-1 1-62 0 0,1-1 0 0 0,-1 1 0 0 0,0 0 0 0 0,1-1 0 0 0,-1 1 1 0 0,1 0-1 0 0,-1-1 0 0 0,1 1 0 0 0,-1 0 0 0 0,1 0 0 0 0,-1-1 0 0 0,1 1 0 0 0,-1 0 0 0 0,1 0 0 0 0,-1 0 1 0 0,1 0-1 0 0,-1 0 0 0 0,1-1 0 0 0,-1 1 0 0 0,1 0 0 0 0,-1 0 0 0 0,2 1 0 0 0,-2-1-1 0 0,1 0 0 0 0,0 0 0 0 0,-1 0-1 0 0,1 0 1 0 0,0 0 0 0 0,-1 0 0 0 0,1 0 0 0 0,0 0-1 0 0,-1 0 1 0 0,1 0 0 0 0,0 0 0 0 0,-1-1-1 0 0,1 1 1 0 0,0 0 0 0 0,-1 0 0 0 0,1-1 0 0 0,-1 1-1 0 0,1 0 1 0 0,0-1 0 0 0,0 0-9 0 0,0 1 1 0 0,0 0-1 0 0,0 0 0 0 0,-1-1 0 0 0,1 1 1 0 0,0-1-1 0 0,-1 1 0 0 0,1-1 1 0 0,0 1-1 0 0,-1-1 0 0 0,1 1 0 0 0,-1-1 1 0 0,1 0-1 0 0,-1 1 0 0 0,1-1 1 0 0,-1 0-1 0 0,1 0 0 0 0,-1 1 0 0 0,0-1 1 0 0,1 0-1 0 0,-1 0 0 0 0,0 1 1 0 0,0-1-1 0 0,1 0 0 0 0,-1 0 0 0 0,0 0 1 0 0,0-1-1 0 0,0 1-25 0 0,0 0 55 0 0,-1 1 0 0 0,1-1 1 0 0,0 1-1 0 0,0-1 0 0 0,0 1 1 0 0,0-1-1 0 0,0 1 0 0 0,-1-1 1 0 0,1 1-1 0 0,0-1 0 0 0,0 1 1 0 0,0-1-1 0 0,0 1 0 0 0,0-1 1 0 0,1 1-1 0 0,-1-1 1 0 0,0 1-1 0 0,0-1 0 0 0,0 1 1 0 0,0-1-1 0 0,0 1 0 0 0,1-1 1 0 0,4-11 232 0 0,-3 9-214 0 0,1-3-45 0 0,-3-12 251 0 0,8-7 210 0 0,-8 24-455 0 0,0 1 0 0 0,0 0-1 0 0,0 0 1 0 0,1 0 0 0 0,-1 0 0 0 0,0 0-1 0 0,0-1 1 0 0,0 1 0 0 0,0 0 0 0 0,0 0-1 0 0,0 0 1 0 0,0 0 0 0 0,0 0 0 0 0,0 0-1 0 0,0-1 1 0 0,0 1 0 0 0,1 0 0 0 0,-1 0-1 0 0,0 0 1 0 0,0 0 0 0 0,0 0 0 0 0,0 0-1 0 0,0 0 1 0 0,0 0 0 0 0,1 0-1 0 0,-1 0 1 0 0,0 0 0 0 0,0-1 0 0 0,0 1-1 0 0,0 0 1 0 0,0 0 0 0 0,1 0 0 0 0,-1 0-1 0 0,0 0 1 0 0,0 0 0 0 0,0 0 0 0 0,1 0-1 0 0,-1 1 1 0 0,0-1 1 0 0,0 0-1 0 0,0 0 0 0 0,0 0 0 0 0,0 0 0 0 0,1 0 0 0 0,-1 0 0 0 0,0 0 0 0 0,0 0 1 0 0,0-1-1 0 0,0 1 0 0 0,0 0 0 0 0,1 0 0 0 0,-1 0 0 0 0,0 0 0 0 0,0 0 0 0 0,0 0 1 0 0,0 0-1 0 0,0 0 0 0 0,1 0 0 0 0,-1 0 0 0 0,0 0 0 0 0,0 0 0 0 0,0-1 0 0 0,0 1 0 0 0,0 0 1 0 0,0 0-1 0 0,0 0 0 0 0,0 0 0 0 0,0 0 0 0 0,1 0 0 0 0,-1-1 0 0 0,0 1 0 0 0,0 0 1 0 0,0 0-1 0 0,0 0 0 0 0,0-1 0 0 0,0 1 11 0 0,0-1 0 0 0,0 0 0 0 0,0 0 0 0 0,0 0 0 0 0,0 0 0 0 0,0 0 0 0 0,0 1 0 0 0,1-1 0 0 0,-1 0 0 0 0,0 0 0 0 0,1 0 0 0 0,-1 1 0 0 0,0-1 0 0 0,1 0 0 0 0,-1 0 0 0 0,1 1 0 0 0,-1-1 0 0 0,1 1 0 0 0,0-1 0 0 0,-1 0 0 0 0,1 1 0 0 0,0-1 0 0 0,0 0 0 0 0,0 1 91 0 0,12-10 136 0 0,-2-7-66 0 0,0 1 27 0 0,21-28 0 0 0,14-12 119 0 0,-41 49-270 0 0,0 0 0 0 0,8-14 0 0 0,5-7 45 0 0,57-63 136 0 0,-53 68-176 0 0,-16 19-16 0 0,-1-1 0 0 0,0 0 0 0 0,5-7 0 0 0,0-1 23 0 0,-4 3-24 0 0,1 1 0 0 0,11-11 1 0 0,23-27 32 0 0,-8 14 160 0 0,-24 23-138 0 0,2 0 1 0 0,17-15 0 0 0,-20 19-49 0 0,0-1 0 0 0,8-9 0 0 0,2-2 25 0 0,-13 13-69 0 0,0-1 1 0 0,0 1-1 0 0,-1-1 0 0 0,7-11 1 0 0,-7 11 18 0 0,0-1-1 0 0,0 1 1 0 0,0 1 0 0 0,11-11-1 0 0,40-40 218 0 0,-30 27-180 0 0,-21 23-45 0 0,1 0 0 0 0,1 0 1 0 0,-1 0-1 0 0,8-6 0 0 0,-5 5 7 0 0,0-1 0 0 0,-1 0 1 0 0,13-18-1 0 0,5-5 48 0 0,29-41 69 0 0,-7 10-56 0 0,-19 26-25 0 0,21-22 103 0 0,-25 27-57 0 0,-18 23-70 0 0,0 0 1 0 0,0 0-1 0 0,10-9 1 0 0,34-36-32 0 0,-48 51 0 0 0,-1 0 0 0 0,1 0 0 0 0,0 0 0 0 0,-1 0 0 0 0,1 0 0 0 0,-1-1 1 0 0,0 1-1 0 0,2-3 0 0 0,-3 3 6 0 0,2 0-1 0 0,-1-1 1 0 0,0 1 0 0 0,0 0 0 0 0,1 0 0 0 0,-1 0-1 0 0,1 0 1 0 0,3-3 0 0 0,0 1-4 0 0,0-1-1 0 0,-1 1 1 0 0,1-1-1 0 0,-1 0 1 0 0,0 0-1 0 0,4-7 1 0 0,-1 0 24 0 0,1 1 1 0 0,0 1 0 0 0,1 0-1 0 0,18-18 1 0 0,-17 20-5 0 0,-2-1 0 0 0,1 0 0 0 0,-1 0 0 0 0,-1 0 0 0 0,0-1 1 0 0,9-16-1 0 0,-14 21-22 0 0,1-3 22 0 0,1 0-1 0 0,0 0 0 0 0,1 1 0 0 0,0-1 1 0 0,11-12-1 0 0,2-6 174 0 0,-15 22-159 0 0,-1 0 1 0 0,1 0-1 0 0,0 0 1 0 0,6-6-1 0 0,0 2-20 0 0,-3 3-38 0 0,0 0 1 0 0,0-1-1 0 0,0 0 1 0 0,-1 0-1 0 0,7-10 1 0 0,-7 8 9 0 0,0 1-1 0 0,1 1 1 0 0,6-7 0 0 0,-6 7 7 0 0,0 0 0 0 0,9-14 0 0 0,-12 16 4 0 0,0 0 1 0 0,1-1-1 0 0,0 1 1 0 0,0 0 0 0 0,6-4-1 0 0,-6 4 4 0 0,1 0-1 0 0,-1 0 1 0 0,0 0 0 0 0,5-6-1 0 0,27-36 125 0 0,-19 23-97 0 0,30-36-1 0 0,-30 41-16 0 0,-2-1 0 0 0,0 0 0 0 0,15-29 0 0 0,20-36-13 0 0,-47 79 3 0 0,-1 0 1 0 0,1 0-1 0 0,1 0 1 0 0,-1 0-1 0 0,5-5 1 0 0,-1 1 7 0 0,1-1 1 0 0,-2 0-1 0 0,9-16 0 0 0,-12 21 0 0 0,-2 2-12 0 0,18-18 71 0 0,-16 16-66 0 0,0 1-1 0 0,0-1 0 0 0,0 0 1 0 0,2-7-1 0 0,-3 7-3 0 0,0 1-1 0 0,0 0 0 0 0,1-1 1 0 0,-1 1-1 0 0,6-6 1 0 0,6-7 31 0 0,-1-1 0 0 0,-1 0 0 0 0,12-22 0 0 0,8-15 39 0 0,-28 49-56 0 0,-1 0-1 0 0,0-1 0 0 0,0 1 1 0 0,-1-1-1 0 0,0 0 0 0 0,1-9 1 0 0,-2 15-14 0 0,-1 0 0 0 0,0 0 0 0 0,1 0 0 0 0,-1 0 0 0 0,1 0 0 0 0,-1 0 0 0 0,1 0 0 0 0,-1 1 0 0 0,1-1 0 0 0,0 0 0 0 0,-1 0 0 0 0,1 1 0 0 0,0-1 0 0 0,-1 0 0 0 0,3 0 0 0 0,-3 0 0 0 0,1 1 0 0 0,0-1 0 0 0,0 0 0 0 0,-1 1 0 0 0,1-1 0 0 0,0 0 0 0 0,-1 0 0 0 0,1 1 0 0 0,0-1 0 0 0,-1 0 0 0 0,1 0 0 0 0,-1 0 0 0 0,1 0 0 0 0,-1 0 0 0 0,0 0 0 0 0,1-1 0 0 0,-1 1 0 0 0,0-1 0 0 0,0 1 0 0 0,1-1 0 0 0,-1 1 0 0 0,0 0 0 0 0,1-1 0 0 0,-1 1 0 0 0,1-1 0 0 0,-1 1 0 0 0,1 0 0 0 0,0 0 0 0 0,0-1 0 0 0,-1 1 0 0 0,1 0 0 0 0,0 0 0 0 0,0 0 0 0 0,0 0 0 0 0,0 0 0 0 0,1 0 0 0 0,-1 0 0 0 0,0 0 0 0 0,0 1 0 0 0,2-2 0 0 0,-1 1 3 0 0,-1 0 1 0 0,0 0-1 0 0,0 0 1 0 0,1-1-1 0 0,-1 1 1 0 0,0 0 0 0 0,0-1-1 0 0,1-1 1 0 0,10-12 28 0 0,-7 11-20 0 0,0 0-1 0 0,-1-1 1 0 0,1 1 0 0 0,-1-1 0 0 0,7-11-1 0 0,9-10 36 0 0,-16 22-55 0 0,0-1 0 0 0,0 1-1 0 0,-1-1 1 0 0,0 0 0 0 0,6-11 0 0 0,-8 14 6 0 0,0 0 0 0 0,0-1 0 0 0,0 1 0 0 0,1 0 0 0 0,-1 0 0 0 0,1 0 1 0 0,3-3-1 0 0,-4 3 2 0 0,1 1 0 0 0,-1-1 1 0 0,1 0-1 0 0,-1 0 0 0 0,0 0 1 0 0,1 1-1 0 0,-1-1 0 0 0,0 0 0 0 0,1-3 1 0 0,-1 1-1 0 0,1 0 0 0 0,-1 1 0 0 0,1-1 0 0 0,1 0 0 0 0,4-6 0 0 0,4-7 0 0 0,10-12-22 0 0,-16 23 15 0 0,-1 0 0 0 0,0 0 0 0 0,0 0 0 0 0,0 0 0 0 0,4-12 0 0 0,-5 8 7 0 0,-3 8 0 0 0,1-1 0 0 0,0 1 0 0 0,0-1 0 0 0,0 0 0 0 0,0 1 0 0 0,0-1 0 0 0,0 1 0 0 0,1 0 0 0 0,-1 0 0 0 0,1-1 0 0 0,3-2 0 0 0,-2 2 0 0 0,0 0 0 0 0,0 0 0 0 0,0 0 0 0 0,-1-1 0 0 0,1 1 0 0 0,-1 0 0 0 0,0-1 0 0 0,2-4 0 0 0,-3 6 0 0 0,1 0 0 0 0,-1 0 0 0 0,1-1 0 0 0,0 1 0 0 0,0 0 0 0 0,4-3 0 0 0,-5 4 0 0 0,1 0 0 0 0,0-1 0 0 0,-1 1 0 0 0,1-1 0 0 0,-1 0 0 0 0,0 0 0 0 0,1 1 0 0 0,-1-1 0 0 0,0 0 0 0 0,1-3 0 0 0,-1 2 0 0 0,0 0 0 0 0,0 0 0 0 0,0 1 0 0 0,1-1 0 0 0,-1 0 0 0 0,1 1 0 0 0,3-5 0 0 0,1-2 0 0 0,6-3 0 0 0,-11 12 0 0 0,0-1 0 0 0,1 0 0 0 0,-1 0 0 0 0,0 0 0 0 0,0 0 0 0 0,0 0 0 0 0,0 0 0 0 0,0-1 0 0 0,0 1 0 0 0,0-2 0 0 0,4-10 1 0 0,-3 7-3 0 0,0 0 0 0 0,0 1 0 0 0,0-1 0 0 0,1 1 0 0 0,6-10 0 0 0,-5 12-18 0 0,-4 2 16 0 0,1 0 0 0 0,0 1 1 0 0,0-1-1 0 0,-1 0 0 0 0,1 0 0 0 0,0 1 0 0 0,-1-1 1 0 0,1 0-1 0 0,-1 0 0 0 0,1 0 0 0 0,-1 0 1 0 0,1-1-1 0 0,-1 2 0 0 0,0-1 0 0 0,0 1 0 0 0,0-1 0 0 0,0 1 0 0 0,0-1 0 0 0,0 1 0 0 0,0 0 0 0 0,0-1 0 0 0,0 1-1 0 0,0-1 1 0 0,0 1 0 0 0,1 0 0 0 0,-1-1 0 0 0,0 1 0 0 0,0-1 0 0 0,0 1 0 0 0,1 0 0 0 0,-1-1 0 0 0,0 1 0 0 0,1 0 0 0 0,-1-1 0 0 0,0 1 0 0 0,0 0 0 0 0,1 0 0 0 0,-1-1 0 0 0,1 1 0 0 0,-1 0 0 0 0,0 0 0 0 0,1 0 0 0 0,-1-1 0 0 0,1 1 0 0 0,0 0 0 0 0,-1 0 2 0 0,0 0 0 0 0,0 0-1 0 0,0 0 1 0 0,0 0 0 0 0,0 0 0 0 0,0 0 0 0 0,1 0-1 0 0,-1 0 1 0 0,0 0 0 0 0,0 0 0 0 0,0 0 0 0 0,0 0-1 0 0,0 0 1 0 0,0-1 0 0 0,1 1 0 0 0,-1 0 0 0 0,0 0-1 0 0,0 0 1 0 0,0 0 0 0 0,0 0 0 0 0,0 0 0 0 0,0 0-1 0 0,0 0 1 0 0,0-1 0 0 0,0 1 0 0 0,0 0 0 0 0,0 0 0 0 0,1 0-1 0 0,-1 0 1 0 0,0 0 0 0 0,0 0 0 0 0,0 0 0 0 0,0-1-1 0 0,0 1 1 0 0,0 0 0 0 0,0 0 0 0 0,0 0 0 0 0,0 0-1 0 0,0 0 1 0 0,0-1 0 0 0,0 1 0 0 0,0 0 0 0 0,-1 0-1 0 0,6-18-111 0 0,-5 11 124 0 0,0-2 20 0 0,0 0-86 0 0,0 7-23 0 0,-1 5-301 0 0,0 0 370 0 0,-1 0 0 0 0,0 0 0 0 0,0 0 0 0 0,0 0 1 0 0,-4 4-1 0 0,-2 2 8 0 0,0 3-28 0 0,6-11 11 0 0,-1 0 1 0 0,-15 19 5 0 0,9-5-2 0 0,8-12 9 0 0,-1-1 1 0 0,1 1-1 0 0,-1-1 1 0 0,1 0-1 0 0,-1 1 1 0 0,-3 2-1 0 0,1-1 5 0 0,-1 0-1 0 0,1 0 1 0 0,0 1-1 0 0,1-1 1 0 0,-1 1-1 0 0,-3 7 1 0 0,-39 51-77 0 0,5-16-55 0 0,35-37 120 0 0,4-7 13 0 0,0 0 0 0 0,0 0 0 0 0,0 0 0 0 0,0 0 0 0 0,0 0 0 0 0,-1 0 0 0 0,1-1 0 0 0,-4 3 0 0 0,-5 2 0 0 0,9-6 0 0 0,0 0 0 0 0,0 0 0 0 0,-1 0 0 0 0,1 1 0 0 0,0 0 0 0 0,0-1 0 0 0,0 1 0 0 0,1 0 0 0 0,-1 0 0 0 0,-2 3 0 0 0,-9 13-6 0 0,-23 24 1 0 0,31-36-6 0 0,0 1 0 0 0,-7 13 0 0 0,8-14 6 0 0,0 0 0 0 0,0 0 0 0 0,-8 9 0 0 0,6-9 5 0 0,1 0 0 0 0,0 0 0 0 0,0 1 0 0 0,1-1 0 0 0,-7 14 0 0 0,10-18 0 0 0,-2 2 0 0 0,0 1 0 0 0,-1-1 0 0 0,1 0 0 0 0,-1 0 0 0 0,1 0 0 0 0,-8 5 0 0 0,-11 13 0 0 0,10-2 0 0 0,-6 7 0 0 0,-19 18 0 0 0,-16 15 0 0 0,48-54 6 0 0,1 0 1 0 0,-1-1-1 0 0,-4 10 1 0 0,5-8 4 0 0,0-1 1 0 0,0 0 0 0 0,-7 7 0 0 0,1-3 16 0 0,1 1-1 0 0,0 0 1 0 0,-13 22 0 0 0,1-2-28 0 0,-8 16 0 0 0,-3 7 25 0 0,-48 62 0 0 0,29-45-11 0 0,39-55-1 0 0,0-2 1 0 0,-14 14-1 0 0,-11 12 11 0 0,0-2-24 0 0,28-31 0 0 0,2 0 0 0 0,-1 1 0 0 0,1 0 0 0 0,0 1 0 0 0,-8 12 0 0 0,6-4 16 0 0,-1-1 0 0 0,-1 0 0 0 0,-23 27 0 0 0,-7 3-16 0 0,-33 33 0 0 0,7-4 0 0 0,34-35 0 0 0,29-35 0 0 0,-91 110 0 0 0,49-63 10 0 0,35-38 62 0 0,-24 22-1 0 0,5-5 0 0 0,22-23-71 0 0,-1 0 0 0 0,-14 11 0 0 0,-7 7 0 0 0,-38 35 0 0 0,45-41 17 0 0,16-14-7 0 0,0 0-1 0 0,0 1 0 0 0,1 0 0 0 0,-7 8 1 0 0,-25 39 43 0 0,32-46-51 0 0,0 0 0 0 0,0-1 0 0 0,-1 0 0 0 0,-11 11 0 0 0,-17 17 9 0 0,5-5 47 0 0,23-24-46 0 0,1 0 0 0 0,0 0 0 0 0,0 0 0 0 0,-6 9 0 0 0,7-8-12 0 0,-1 1 0 0 0,0-1 0 0 0,-12 11 0 0 0,-7 8 0 0 0,10-9 0 0 0,0 0 0 0 0,-2 0 0 0 0,-21 16 0 0 0,33-29 0 0 0,0 1 0 0 0,0 0 0 0 0,0 0 0 0 0,-8 12 0 0 0,-4 4 0 0 0,-22 28 0 0 0,-8 3 0 0 0,32-33 53 0 0,-3 2 54 0 0,-8 6 32 0 0,17-18-204 0 0,-20 17-1 0 0,-20 18 154 0 0,35-34-55 0 0,-18 19 0 0 0,8-8-57 0 0,-11 1-252 0 0,26-11 262 0 0,-29 46 14 0 0,36-54 0 0 0,-1-1 0 0 0,1 1 0 0 0,-1-1 0 0 0,0 1 0 0 0,0-1 0 0 0,0 0 0 0 0,-5 2 0 0 0,-6 6 0 0 0,-22 14 100 0 0,27-18-57 0 0,0-1-1 0 0,-10 9 1 0 0,18-13-42 0 0,0-1 1 0 0,0 1-1 0 0,0-1 1 0 0,0 1-1 0 0,0-1 1 0 0,0 1-1 0 0,0-1 1 0 0,0 0-1 0 0,0 1 1 0 0,-2-1 0 0 0,-10 5 63 0 0,6 0-16 0 0,6-4-43 0 0,0 0 0 0 0,0 0 1 0 0,0-1-1 0 0,0 1 0 0 0,0 0 1 0 0,0 0-1 0 0,0-1 0 0 0,0 1 1 0 0,0-1-1 0 0,0 1 0 0 0,-1-1 1 0 0,1 0-1 0 0,0 1 0 0 0,0-1 1 0 0,0 0-1 0 0,-2 0 0 0 0,2 0-3 0 0,1 0-1 0 0,-1 0 1 0 0,0 1-1 0 0,1-1 1 0 0,-1 0-1 0 0,1 0 1 0 0,-1 0-1 0 0,1 0 1 0 0,-1 0-1 0 0,1 1 1 0 0,-1-1-1 0 0,1 0 1 0 0,-1 1-1 0 0,1-1 1 0 0,-1 0-1 0 0,1 1 1 0 0,-1-1-1 0 0,1 0 1 0 0,-1 1-1 0 0,1-1 1 0 0,-1 1-1 0 0,1 0-1 0 0,-1-1-1 0 0,1 1 1 0 0,0-1 0 0 0,-1 1-1 0 0,1-1 1 0 0,-1 0 0 0 0,1 1-1 0 0,0-1 1 0 0,-1 0 0 0 0,1 1-1 0 0,-1-1 1 0 0,1 0 0 0 0,-1 0-1 0 0,0 1 1 0 0,1-1 0 0 0,-1 0-1 0 0,1 0 1 0 0,-1 0 0 0 0,1 0-1 0 0,-1 0 1 0 0,0 0 0 0 0,-4 0-1 0 0,4 0 0 0 0,0 0 0 0 0,0 0 0 0 0,0 0 0 0 0,0 0 0 0 0,0 0 0 0 0,0 0 0 0 0,0 0 0 0 0,-1 0 0 0 0,1 0 0 0 0,0 1 0 0 0,0-1 0 0 0,0 0 0 0 0,0 1 0 0 0,0-1 0 0 0,0 1 0 0 0,0-1 0 0 0,1 1 0 0 0,-1 0 0 0 0,0-1 0 0 0,0 1 0 0 0,-1 1 0 0 0,-2 0 0 0 0,0 0 0 0 0,0 0 0 0 0,0-1 0 0 0,0 1 0 0 0,-1-1 0 0 0,1 0 0 0 0,0-1 0 0 0,-1 1 0 0 0,1-1 0 0 0,-9 0 0 0 0,12 0 0 0 0,1 0 0 0 0,-1 0 0 0 0,0 0 0 0 0,0 0 0 0 0,0 1 0 0 0,1-1 0 0 0,-1 0 0 0 0,0 0 0 0 0,0 0 0 0 0,0 1 0 0 0,1-1 0 0 0,-1 0 0 0 0,0 1 0 0 0,1-1 0 0 0,-1 1 0 0 0,0-1 0 0 0,1 1 0 0 0,-1-1 0 0 0,0 1 0 0 0,-20 14 0 0 0,20-15 0 0 0,0 0 0 0 0,1 1 0 0 0,-1-1 0 0 0,0 0 0 0 0,0 0 0 0 0,0 0 0 0 0,1 0 0 0 0,-1 0 0 0 0,0 0 0 0 0,0 0 0 0 0,0 0 0 0 0,1 0 0 0 0,-1 0 0 0 0,-1-1 0 0 0,1 1 0 0 0,0 0 0 0 0,1 0 0 0 0,-1 0 0 0 0,0 0 0 0 0,1-1 0 0 0,-1 1 0 0 0,0 0 0 0 0,0 0 0 0 0,1 0 0 0 0,-1 1 0 0 0,0-1 0 0 0,1 0 0 0 0,-1 0 0 0 0,0 0 0 0 0,-1 1 0 0 0,1 0 0 0 0,0 0 0 0 0,-1 0 0 0 0,1-1 0 0 0,-1 1 0 0 0,1 0 0 0 0,-1-1 0 0 0,1 1 0 0 0,-1-1 0 0 0,1 0 0 0 0,-1 1 0 0 0,0-1 0 0 0,1 0 0 0 0,-2 0 0 0 0,-9 2-3 0 0,3 2 16 0 0,6-2 11 0 0,-1 1-4 0 0,-20-2 54 0 0,21-2-74 0 0,-9 3 0 0 0,1 2 0 0 0,4 3 12 0 0,0-6 36 0 0,10-1-43 0 0,1-1 0 0 0,-1 0 0 0 0,0 0 1 0 0,0 0-1 0 0,1-1 0 0 0,-1 1 0 0 0,0-1 0 0 0,4-3 1 0 0,37-24 50 0 0,-12 7-35 0 0,-21 14-21 0 0,17-15 0 0 0,9-8 0 0 0,-29 26 0 0 0,-1 0 0 0 0,13-14 0 0 0,5-4 0 0 0,47-42 0 0 0,-65 60 0 0 0,12-11 0 0 0,1 0 0 0 0,23-27 0 0 0,-34 33 0 0 0,1 2 0 0 0,0-1 0 0 0,12-7 0 0 0,6-6 0 0 0,4-4 0 0 0,78-68 0 0 0,-61 55 22 0 0,-35 29-3 0 0,0-2 1 0 0,18-17-1 0 0,74-79-19 0 0,-92 95-10 0 0,16-12-1 0 0,-16 15-13 0 0,17-18-1 0 0,-11 4 12 0 0,-13 15 14 0 0,0 1 0 0 0,11-10 0 0 0,-2 4 3 0 0,5-4 30 0 0,32-34 1 0 0,75-94-20 0 0,108-97 129 0 0,-227 233-144 0 0,0 0 0 0 0,8-12 0 0 0,12-13 0 0 0,-7 12 0 0 0,21-31 0 0 0,-12 13 0 0 0,-8 10 0 0 0,-15 19 0 0 0,15-18 0 0 0,21-26 0 0 0,-31 39 0 0 0,0 0 0 0 0,18-18 0 0 0,-18 21 0 0 0,0-1 0 0 0,-1-1 0 0 0,10-17 0 0 0,3-5 0 0 0,-22 35 0 0 0,-1-1 0 0 0,0 1 0 0 0,0-1 0 0 0,-1 0 0 0 0,1 0 0 0 0,1-8 0 0 0,-2 8 0 0 0,0 0 0 0 0,1 1 0 0 0,-1-1 0 0 0,1 0 0 0 0,-1 1 0 0 0,5-7 0 0 0,-3 5 0 0 0,5-5 0 0 0,12-22 0 0 0,-15 24 10 0 0,-1 1 1 0 0,11-13 0 0 0,7-11 31 0 0,-10 14 17 0 0,-10 14-48 0 0,0 0-1 0 0,1 0 1 0 0,-1 0 0 0 0,-1-1-1 0 0,1 1 1 0 0,2-7 0 0 0,1-1 25 0 0,0 0 0 0 0,0 0 0 0 0,11-16 0 0 0,-2-4-36 0 0,0-2 0 0 0,36-57 0 0 0,-14 22 0 0 0,-31 58 12 0 0,0 0 1 0 0,3-12-1 0 0,6-12 15 0 0,-3 10-12 0 0,-4 10 9 0 0,12-21 1 0 0,-14 26-26 0 0,0 1 0 0 0,5-14 0 0 0,9-17 14 0 0,19-34 41 0 0,-29 56-40 0 0,11-30 0 0 0,-14 31-2 0 0,1 0 0 0 0,15-26 0 0 0,-20 39-12 0 0,-1-1 0 0 0,1 1 0 0 0,-1-1 0 0 0,1 1 0 0 0,1-7 0 0 0,-3 6 0 0 0,1 1 0 0 0,1-1 0 0 0,-1 1 0 0 0,0 0 0 0 0,1 0 0 0 0,2-5 0 0 0,-1 3 0 0 0,0 0 0 0 0,0 0 0 0 0,0 0 0 0 0,-1-1 0 0 0,1 1 0 0 0,-2-1 0 0 0,1 0 0 0 0,1-7 0 0 0,0 4 0 0 0,0 1 0 0 0,0 0 0 0 0,1 0 0 0 0,0 0 0 0 0,1 0 0 0 0,7-10 0 0 0,-5 7 0 0 0,5-6 0 0 0,4-6 53 0 0,-14 18-47 0 0,1 0 0 0 0,0 1 0 0 0,1-1 0 0 0,-1 1 0 0 0,6-6 0 0 0,11-13 43 0 0,-9 7-31 0 0,18-18 0 0 0,6-10 0 0 0,1 3 126 0 0,-36 40-141 0 0,1 0 0 0 0,0 0 0 0 0,0 0 0 0 0,1 0 0 0 0,-1 0 0 0 0,0 0 1 0 0,0 0-1 0 0,0 1 0 0 0,1-1 0 0 0,-1 0 0 0 0,2 0 0 0 0,-1 0-20 0 0,0 1 0 0 0,-1-1 1 0 0,1 0-1 0 0,0 0 0 0 0,-1-1 0 0 0,1 1 0 0 0,2-2 0 0 0,1-3-33 0 0,-4 5 41 0 0,0 0-1 0 0,-1-1 1 0 0,1 1 0 0 0,0 1 0 0 0,0-1 0 0 0,0 0 0 0 0,0 0 0 0 0,0 0 0 0 0,0 0 0 0 0,0 1 0 0 0,1-1 0 0 0,-1 0 0 0 0,0 1 0 0 0,0-1 0 0 0,1 1 0 0 0,-1 0 0 0 0,0-1 0 0 0,2 1 0 0 0,-1-1 9 0 0,1 0 0 0 0,-1 1 0 0 0,0-1 0 0 0,1 0 0 0 0,-1 0 0 0 0,0-1 0 0 0,0 1 0 0 0,3-2 0 0 0,9-6 0 0 0,-3 3-9 0 0,-9 5 11 0 0,-1 0 0 0 0,1 0 1 0 0,0 0-1 0 0,-1 0 0 0 0,1 0 1 0 0,0 1-1 0 0,0-1 0 0 0,0 0 1 0 0,0 1-1 0 0,0 0 0 0 0,0-1 1 0 0,2 1-1 0 0,32-6 347 0 0,-2-4-817 0 0,-30 10 408 0 0,23 9 14 0 0,-22-8 39 0 0,-1 1-1 0 0,1-1 1 0 0,-1 0 0 0 0,1 0-1 0 0,7 1 1 0 0,12 1 7 0 0,9 6-78 0 0,-26-7 44 0 0,-1 1 0 0 0,1-2 0 0 0,0 1 0 0 0,13 1 0 0 0,-18-4 7 0 0,2 0 7 0 0,10 7-75 0 0,-11-5 103 0 0,0 0 0 0 0,-1-1-1 0 0,1 1 1 0 0,0-1-1 0 0,0 1 1 0 0,0-1-1 0 0,0 0 1 0 0,3 0-1 0 0,-5 0-2 0 0,-1 1 0 0 0,1-1 0 0 0,-1 1 0 0 0,1 0 0 0 0,-1-1 0 0 0,1 1 0 0 0,-1 0 0 0 0,1-1 0 0 0,-1 1 0 0 0,0 0 0 0 0,1-1 0 0 0,-1 1 0 0 0,0 1 0 0 0,1-1-1 0 0,4 5-4 0 0,-4-5 0 0 0,0 0 0 0 0,0 0 0 0 0,0 0 0 0 0,0 1 0 0 0,0-1 0 0 0,0 0 0 0 0,0 1 0 0 0,0-1 0 0 0,-1 1 0 0 0,1-1 0 0 0,-1 1 0 0 0,1-1 0 0 0,-1 1 0 0 0,1 0 0 0 0,-1 1 0 0 0,0 8 0 0 0,-4 4-35 0 0,0 0 1 0 0,-2 0 0 0 0,1-1-1 0 0,-14 23 1 0 0,5-13-52 0 0,-30 38 0 0 0,31-48 86 0 0,8-9 0 0 0,1 1 0 0 0,-1-1 0 0 0,-3 7 0 0 0,-1 4-6 0 0,5-8-9 0 0,0 0 1 0 0,-1-1-1 0 0,-7 9 1 0 0,-23 27-90 0 0,13-15 87 0 0,-32 31-1 0 0,-56 47-46 0 0,37-30 22 0 0,32-31 31 0 0,-82 81 11 0 0,77-70 0 0 0,0 1 0 0 0,-60 64 0 0 0,22-22 0 0 0,28-37 0 0 0,-2 0 0 0 0,-6 6 0 0 0,34-32-3 0 0,-132 167-54 0 0,92-118-4 0 0,13-16 30 0 0,-23 25 31 0 0,-13 17 0 0 0,-31 34 0 0 0,20-27 0 0 0,-58 81 80 0 0,115-143-80 0 0,-17 23 0 0 0,-116 143 64 0 0,174-216-64 0 0,-21 26 0 0 0,-23 27 0 0 0,19-25 0 0 0,24-26 0 0 0,0 0 0 0 0,-11 14 0 0 0,13-14 0 0 0,2-4 0 0 0,1 0 0 0 0,-1 0 0 0 0,0 0 0 0 0,0 0 0 0 0,0-1 0 0 0,-1 1 0 0 0,-4 3 0 0 0,-3 0 0 0 0,9-6 0 0 0,0 0 0 0 0,-1 0 0 0 0,1 1 0 0 0,0-1 0 0 0,0 1 0 0 0,1-1 0 0 0,-1 1 0 0 0,0 0 0 0 0,0 0 0 0 0,1 0 0 0 0,-2 2 0 0 0,-2 5 0 0 0,3-5 0 0 0,0-1 0 0 0,-1 1 0 0 0,1 0 0 0 0,-1-1 0 0 0,0 1 0 0 0,0-1 0 0 0,-6 6 0 0 0,7-7 0 0 0,0-1 0 0 0,1 0 0 0 0,-1 1 0 0 0,1-1 0 0 0,0 0 0 0 0,-1 1 0 0 0,1 0 0 0 0,0-1 0 0 0,0 1 0 0 0,0 0 0 0 0,0-1 0 0 0,1 1 0 0 0,-1 0 0 0 0,0 0 0 0 0,0 2 0 0 0,18-20 10 0 0,-14 12 1 0 0,-1 1-1 0 0,0-1 1 0 0,0 1-1 0 0,3-8 1 0 0,-3 7-2 0 0,0 0 0 0 0,0 0 0 0 0,0 0 0 0 0,0 1 0 0 0,4-6 0 0 0,7-4 1 0 0,-8 8-10 0 0,1-1 1 0 0,-1 0-1 0 0,5-8 0 0 0,-2 1 0 0 0,0 1 0 0 0,1 0 0 0 0,0 0 0 0 0,16-15 0 0 0,-15 16 0 0 0,0 1 0 0 0,11-19 0 0 0,3-3 0 0 0,52-63 0 0 0,3 1 0 0 0,32-36 32 0 0,0 0 0 0 0,3-7 3 0 0,-13 16-6 0 0,-1 8-29 0 0,-19 24 0 0 0,2-17 29 0 0,53-60 30 0 0,-39 46-59 0 0,15-18 0 0 0,-32 48 0 0 0,9-11 0 0 0,-15 14-42 0 0,-30 33 16 0 0,28-39 167 0 0,-42 53-111 0 0,59-62 0 0 0,-63 77 25 0 0,34-32 21 0 0,-56 53-76 0 0,0 0-1 0 0,0 0 1 0 0,0-1 0 0 0,3-6 0 0 0,12-13 11 0 0,9-6 62 0 0,-18 17-13 0 0,24-20-1 0 0,-9 6-263 0 0,0 0 195 0 0,-9 7 139 0 0,-13 17-95 0 0,0-1 0 0 0,-1 0 0 0 0,2 1-1 0 0,5-6 1 0 0,14-10-136 0 0,8-6-107 0 0,-17 12 192 0 0,-13 12 17 0 0,0 0 0 0 0,0 0-1 0 0,0 0 1 0 0,0 0 0 0 0,0 0-1 0 0,0 0 1 0 0,1 0 0 0 0,-1 0-1 0 0,0 0 1 0 0,0 1 0 0 0,1-1-1 0 0,-1 1 1 0 0,0-1 0 0 0,1 1-1 0 0,-1-1 1 0 0,2 1 0 0 0,2-2 47 0 0,0 1-1 0 0,0 0 1 0 0,0-1 0 0 0,0 0 0 0 0,6-4-1 0 0,-7 5-4 0 0,3 2-32 0 0,12 7-11 0 0,-8 2 0 0 0,-8-7 0 0 0,0 1 0 0 0,10 5 0 0 0,50 50-259 0 0,-53-50 212 0 0,-9-8 46 0 0,1 1 1 0 0,-1-1-1 0 0,1 0 1 0 0,-1 0-1 0 0,1 0 1 0 0,0 0 0 0 0,-1 0-1 0 0,1 0 1 0 0,0 0-1 0 0,0 0 1 0 0,0-1 0 0 0,0 1-1 0 0,3 0 1 0 0,-1-1 0 0 0,-3 1 0 0 0,18 10 0 0 0,-16-9 0 0 0,0-1 0 0 0,0 1 0 0 0,0 0 0 0 0,0-1 0 0 0,0 2 0 0 0,-1-1 0 0 0,4 2 0 0 0,-4-1 0 0 0,1 0 0 0 0,0-1 0 0 0,0 1 0 0 0,0-1 0 0 0,0 0 0 0 0,4 2 0 0 0,1 2 0 0 0,0 0 0 0 0,-1 0 0 0 0,0 1 0 0 0,-1 0 0 0 0,7 10 0 0 0,-4-4 0 0 0,-4 9 0 0 0,4 32 0 0 0,-8-38 0 0 0,0 0 0 0 0,0 0 0 0 0,-2 0 0 0 0,0-1 0 0 0,-1 1 0 0 0,0 0 0 0 0,-9 27 0 0 0,-20 79 0 0 0,23-93 0 0 0,6-19 0 0 0,-1 0 0 0 0,-1 0 0 0 0,-5 13 0 0 0,-10 25 1 0 0,5-10-13 0 0,-4 6-38 0 0,6-15 54 0 0,-26 45-1 0 0,9-16 52 0 0,-1 2-56 0 0,-152 242-79 0 0,165-278 84 0 0,-1 0 0 0 0,-25 26 0 0 0,31-36 25 0 0,-19 32 1 0 0,2-2-29 0 0,-108 108 156 0 0,51-57-96 0 0,62-66-55 0 0,-85 108-6 0 0,80-103 62 0 0,4-4 171 0 0,-39 36 0 0 0,0-7-81 0 0,-72 60-528 0 0,-121 99 751 0 0,226-191-340 0 0,-25 15-132 0 0,-1 1 10 0 0,22-12 93 0 0,-80 66 183 0 0,-145 73 67 0 0,243-161-247 0 0,-47 23-7 0 0,48-25 49 0 0,-20 13 0 0 0,-12 5 59 0 0,37-20-99 0 0,8-4-10 0 0,0 1 0 0 0,0-1 1 0 0,0 0-1 0 0,-1 0 0 0 0,1 0 1 0 0,0 0-1 0 0,0 0 0 0 0,-7-1 0 0 0,-36 9 53 0 0,37-9-45 0 0,7-1 4 0 0,0 1 0 0 0,-1 0 1 0 0,1 0-1 0 0,0 0 0 0 0,-1 1 0 0 0,1-1 1 0 0,0 0-1 0 0,-1 1 0 0 0,1-1 0 0 0,0 1 0 0 0,-3 1 1 0 0,-11-10 202 0 0,15 8-200 0 0,0-1-1 0 0,0 0 1 0 0,0 1 0 0 0,0-1 0 0 0,0 0 0 0 0,0 0 0 0 0,0 0 0 0 0,0 1-1 0 0,0-1 1 0 0,0 0 0 0 0,1 0 0 0 0,-1 0 0 0 0,0-1 0 0 0,1 1 0 0 0,-1 0-1 0 0,1 0 1 0 0,-1 0 0 0 0,0-2 0 0 0,1 0 23 0 0,-1-1-1 0 0,1 1 1 0 0,-1 0 0 0 0,1-1 0 0 0,0 1-1 0 0,0 0 1 0 0,1-4 0 0 0,0 0 26 0 0,1 0 0 0 0,-1 0 0 0 0,1 0-1 0 0,1 1 1 0 0,-1-1 0 0 0,5-7 0 0 0,23-32-160 0 0,-12 15 11 0 0,34-47 0 0 0,-7 14 34 0 0,-31 43 50 0 0,26-29 0 0 0,5-5 0 0 0,-21 20 0 0 0,54-72 0 0 0,-29 46 0 0 0,65-71 0 0 0,-42 52 19 0 0,67-92 0 0 0,20-26 7 0 0,36-36-26 0 0,-130 159 0 0 0,16-20 0 0 0,-44 47 90 0 0,80-79 1 0 0,-66 69-1 0 0,-6 6-33 0 0,7-8-60 0 0,-29 33 11 0 0,28-27 0 0 0,-26 30 95 0 0,-15 14-171 0 0,0 0-1 0 0,0 1 1 0 0,1 0-1 0 0,0 0 1 0 0,1 2-1 0 0,19-11 1 0 0,-13 9 8 0 0,-14 7 23 0 0,-1 0-1 0 0,1 1 1 0 0,-1-1 0 0 0,1 1 0 0 0,-1 0 0 0 0,1 0-1 0 0,0 0 1 0 0,0 1 0 0 0,-1-1 0 0 0,5 1 0 0 0,-6 0 24 0 0,-1 0 1 0 0,0 1 0 0 0,0-1-1 0 0,0 1 1 0 0,0-1 0 0 0,0 1-1 0 0,0-1 1 0 0,0 1 0 0 0,0 0 0 0 0,0-1-1 0 0,0 1 1 0 0,0 0 0 0 0,-1 0-1 0 0,1 0 1 0 0,1 1 0 0 0,9 15-37 0 0,-9-13 45 0 0,-1 0 0 0 0,0 1-1 0 0,0-1 1 0 0,0 1 0 0 0,-1-1-1 0 0,1 8 1 0 0,1 4-75 0 0,-2-14 67 0 0,0 1-1 0 0,0 0 1 0 0,0-1-1 0 0,-1 1 1 0 0,1-1-1 0 0,0 1 1 0 0,-1-1 0 0 0,0 1-1 0 0,0-1 1 0 0,-1 4-1 0 0,-4 16-45 0 0,4-8 55 0 0,-1 0-1 0 0,0 0 1 0 0,-1 0-1 0 0,0-1 1 0 0,-8 15-1 0 0,4-8-24 0 0,-3 4-11 0 0,-16 29-1 0 0,-60 101-156 0 0,45-81 126 0 0,-21 35 10 0 0,-5-10-38 0 0,-36 58-64 0 0,14-18 302 0 0,64-104-81 0 0,12-15-42 0 0,8-9-28 0 0,5-7-44 0 0,2-7-17 0 0,0 0 70 0 0,0 0 0 0 0,0 0 0 0 0,0 0 0 0 0,1 0 0 0 0,0 0 0 0 0,0 0 0 0 0,0 1 0 0 0,3-5 0 0 0,1-4 30 0 0,111-190 276 0 0,-78 126-172 0 0,-27 57-122 0 0,-3 5-9 0 0,-1 0-1 0 0,7-16 1 0 0,53-117 66 0 0,-36 80-70 0 0,40-72 3 0 0,4-3 64 0 0,-49 95 38 0 0,39-91 1 0 0,-31 60-25 0 0,3-13 4 0 0,-17 44-69 0 0,-14 34-14 0 0,-1-1 1 0 0,0 0-1 0 0,3-15 1 0 0,19-75 0 0 0,-19 69 23 0 0,-6 29-13 0 0,-1 0 0 0 0,-1-1-1 0 0,0 0 1 0 0,1 1 0 0 0,-1-9 0 0 0,-1-37 44 0 0,-4 6-54 0 0,4 34 0 0 0,13-48 0 0 0,-13 59 0 0 0,0 0 0 0 0,0 1 0 0 0,0-1 0 0 0,0 0 0 0 0,0 0 0 0 0,0 1 0 0 0,1-1 0 0 0,-1 0 0 0 0,0 1 0 0 0,0-1 0 0 0,1 1 0 0 0,-1-1 0 0 0,0 0 0 0 0,0 1 0 0 0,1-1 0 0 0,-1 1 0 0 0,1-1 0 0 0,-1 1 0 0 0,1-1 0 0 0,-1 1 0 0 0,2-2 0 0 0,0 0 0 0 0,1-6 0 0 0,-3 6 0 0 0,0 1 0 0 0,1-1 0 0 0,0 1 0 0 0,-1-1 0 0 0,1 1 0 0 0,0-1 0 0 0,-1 1 0 0 0,1-1 0 0 0,0 1 0 0 0,0 0 0 0 0,0-1 0 0 0,2-1 0 0 0,7-6 0 0 0,7-7 0 0 0,1-3 0 0 0,-7 9 0 0 0,-7 10 0 0 0,-1-1 0 0 0,14-13-12 0 0,-16 14 10 0 0,-1-1-1 0 0,1 1 1 0 0,-1-1 0 0 0,1 0 0 0 0,0 1 0 0 0,0-1 0 0 0,-1 1-1 0 0,1 0 1 0 0,0-1 0 0 0,0 1 0 0 0,-1 0 0 0 0,1-1 0 0 0,0 1 0 0 0,0 0-1 0 0,0 0 1 0 0,0 0 0 0 0,0 0 0 0 0,-1-1 0 0 0,1 1 0 0 0,0 0-1 0 0,0 1 1 0 0,0-1 0 0 0,0 0 0 0 0,0 0 0 0 0,-1 0 0 0 0,2 1 0 0 0,7 0-54 0 0,19 4 82 0 0,-24-4-21 0 0,0 0 0 0 0,0 0 1 0 0,0-1-1 0 0,0 1 0 0 0,0-1 0 0 0,0 0 0 0 0,0 0 0 0 0,0 0 1 0 0,8-2-1 0 0,-9 1-12 0 0,0 0 0 0 0,0 0 0 0 0,0 1 0 0 0,0-1 0 0 0,0 0 1 0 0,0 1-1 0 0,1 0 0 0 0,-1 0 0 0 0,0 0 0 0 0,0 0 0 0 0,0 1 0 0 0,0-1 1 0 0,5 2-1 0 0,-3-1 2 0 0,0 0 0 0 0,0-1 0 0 0,0 1 0 0 0,11-2 0 0 0,-11 1-3 0 0,1 0-1 0 0,-1 0 1 0 0,0 0-1 0 0,7 2 1 0 0,-5-1-3 0 0,-1 0 0 0 0,0-1-1 0 0,0 1 1 0 0,7-2 0 0 0,-6 1 3 0 0,-1 0 1 0 0,1 0 0 0 0,-1 0-1 0 0,8 2 1 0 0,12 0-19 0 0,-23-3 21 0 0,0 1 1 0 0,0 0 0 0 0,1 0 0 0 0,-1 1-1 0 0,0-1 1 0 0,0 1 0 0 0,0-1 0 0 0,5 2 0 0 0,41 21 4 0 0,-43-20-11 0 0,0 0-1 0 0,0 0 1 0 0,0 0 0 0 0,-1 1 0 0 0,1 0 0 0 0,-1 0 0 0 0,7 7 0 0 0,-9-7 2 0 0,0-1 0 0 0,0 1 0 0 0,0-1 0 0 0,0 1 0 0 0,0 0 0 0 0,-1 0 0 0 0,0 0 0 0 0,0 1 0 0 0,0-1 1 0 0,0 0-1 0 0,1 7 0 0 0,0 7-33 0 0,-1-10-16 0 0,0-1-1 0 0,-1 1 0 0 0,0 13 1 0 0,-2 4 23 0 0,-6 31 0 0 0,1-9 25 0 0,4-35-2 0 0,-1 1 1 0 0,-7 20 0 0 0,-2 11-35 0 0,6 1-26 0 0,4-28 37 0 0,0-1 1 0 0,-7 23-1 0 0,-11 40 0 0 0,16-57 12 0 0,-1 0-1 0 0,-1-1 0 0 0,-1 1 1 0 0,-1-1-1 0 0,-13 24 1 0 0,14-31 3 0 0,1 0 0 0 0,0 0 0 0 0,-3 18 0 0 0,-10 22-34 0 0,-4 10 44 0 0,15-40-8 0 0,-1 0 0 0 0,-14 26 0 0 0,14-32 12 0 0,-11 33-1 0 0,14-34 8 0 0,0 0 0 0 0,-13 22 0 0 0,12-26-1 0 0,0 1 0 0 0,-6 19 0 0 0,-9 21 0 0 0,10-30 0 0 0,6-12 0 0 0,0 0 0 0 0,0 0 0 0 0,-10 12 0 0 0,-30 44 0 0 0,2-3 0 0 0,-65 74 12 0 0,54-70 183 0 0,23-27-183 0 0,-61 61 1 0 0,11-24 79 0 0,-81 72 40 0 0,115-108-196 0 0,-32 23 254 0 0,-64 43 180 0 0,-8 15-237 0 0,112-90-53 0 0,-77 58 91 0 0,74-61-175 0 0,33-25 9 0 0,1 1-1 0 0,-1 0 0 0 0,-11 11 0 0 0,8-6 33 0 0,0 0-1 0 0,0-1 1 0 0,-20 11 0 0 0,32-21-24 0 0,0-1 1 0 0,1 1 0 0 0,-1-1 0 0 0,0 1-1 0 0,0-1 1 0 0,1 1 0 0 0,-1-1 0 0 0,0 0-1 0 0,0 0 1 0 0,0 1 0 0 0,1-1 0 0 0,-1 0-1 0 0,0 0 1 0 0,0 0 0 0 0,0 0 0 0 0,0 0 0 0 0,0 0-1 0 0,0 0 1 0 0,1 0 0 0 0,-1 0 0 0 0,0 0-1 0 0,0 0 1 0 0,0-1 0 0 0,0 1 0 0 0,1 0-1 0 0,-1-1 1 0 0,0 1 0 0 0,0 0 0 0 0,0-1-1 0 0,1 1 1 0 0,-1-1 0 0 0,0 1 0 0 0,1-1-1 0 0,-1 0 1 0 0,1 1 0 0 0,-1-1 0 0 0,0 0-1 0 0,1 1 1 0 0,-1-1 0 0 0,0-1 0 0 0,1 1-7 0 0,0 1 1 0 0,0-1-1 0 0,0 1 0 0 0,0-1 1 0 0,0 0-1 0 0,0 1 1 0 0,0-1-1 0 0,0 0 0 0 0,1 1 1 0 0,-1-1-1 0 0,0 1 1 0 0,0-1-1 0 0,0 0 1 0 0,1 1-1 0 0,-1-1 0 0 0,0 1 1 0 0,1-2-1 0 0,1 0 16 0 0,1-4-9 0 0,0 0 1 0 0,0 0 0 0 0,1 0 0 0 0,0 0 0 0 0,1 1 0 0 0,-1-1-1 0 0,8-6 1 0 0,9-12 11 0 0,25-39 68 0 0,-25 33 9 0 0,34-38 1 0 0,-2 15-20 0 0,-23 23-26 0 0,33-40 0 0 0,32-37 27 0 0,-42 44-27 0 0,-9 10-9 0 0,120-153 154 0 0,9-44-86 0 0,-139 206-106 0 0,-18 24-6 0 0,18-31 0 0 0,-15 18 33 0 0,27-47-6 0 0,-4 8 69 0 0,2-3-13 0 0,-37 63-63 0 0,0-1 0 0 0,6-17-1 0 0,6-10 35 0 0,11-27-44 0 0,-21 44-16 0 0,21-36 1 0 0,-20 39 34 0 0,0 0 1 0 0,11-30-1 0 0,-18 41 24 0 0,6-29 199 0 0,1 0-25 0 0,-5 24-288 0 0,0-1-1 0 0,3-23 1 0 0,2-4-12 0 0,3-29 359 0 0,-11 64-307 0 0,-1 0 0 0 0,-1 0 0 0 0,1-7 1 0 0,1-19-149 0 0,-1 26 10 0 0,-1-1 0 0 0,0 1 0 0 0,-1-13 1 0 0,0-6 61 0 0,2 23 110 0 0,-1-2 6 0 0,-6-8-12 0 0,5 11-15 0 0,-1 0 3 0 0,2-12 19 0 0,0 12 115 0 0,-6 17-595 0 0,-1 2 381 0 0,1 0-1 0 0,-4 19 1 0 0,6-19-8 0 0,-11 29 1 0 0,2-8-2 0 0,8-21 32 0 0,-2 0 1 0 0,-11 20-1 0 0,-6 14 0 0 0,-25 51-50 0 0,45-93 100 0 0,-47 107 156 0 0,18-54-117 0 0,-48 83 0 0 0,23-48-140 0 0,-21 31-112 0 0,21-37 123 0 0,-29 42 234 0 0,35-56-94 0 0,-15 22-22 0 0,-29 37-121 0 0,-31 41-68 0 0,99-143 155 0 0,-48 57 14 0 0,-2 2-1 0 0,24-27 0 0 0,9-6 30 0 0,27-36 7 0 0,-29 32 0 0 0,3-5 40 0 0,27-30-46 0 0,-22 21 1 0 0,19-22-21 0 0,10-10-8 0 0,0-1-1 0 0,-1 0 0 0 0,0 0 0 0 0,-13 7 0 0 0,21-14 10 0 0,0 0-1 0 0,0 0 1 0 0,0 1-1 0 0,1 0 0 0 0,-1-1 1 0 0,-3 5-1 0 0,4-4 5 0 0,0-1-1 0 0,0 1 1 0 0,-1-1 0 0 0,1 1 0 0 0,-1-1-1 0 0,0 0 1 0 0,-3 2 0 0 0,-35 17 154 0 0,36-17-142 0 0,-3 0-9 0 0,-15-3 41 0 0,20-1-68 0 0,-4 0 66 0 0,1 0 0 0 0,-1 0 0 0 0,0-1 0 0 0,-9-1 1 0 0,8-4 27 0 0,7 4-71 0 0,0-2-9 0 0,2-10-9 0 0,1-8 42 0 0,-1 18-25 0 0,-1 0 0 0 0,1 0 0 0 0,-1-1 0 0 0,0 1 0 0 0,0 0 0 0 0,0 0 0 0 0,-1-6 1 0 0,-3-2 15 0 0,3 10-27 0 0,0 1 1 0 0,1-1 0 0 0,-1 0 0 0 0,1 1 0 0 0,-1-1 0 0 0,1 0 0 0 0,0 1 0 0 0,-1-1 0 0 0,1 0 0 0 0,0 0 0 0 0,0 1-1 0 0,0-1 1 0 0,1 0 0 0 0,-1 0 0 0 0,0 1 0 0 0,1-1 0 0 0,-1 0 0 0 0,1 1 0 0 0,-1-1 0 0 0,2-2 0 0 0,0 0-11 0 0,-1-1 1 0 0,1 1 0 0 0,-1-1 0 0 0,1-6-1 0 0,-2 7 2 0 0,1 0 0 0 0,-1 0 0 0 0,1 1 0 0 0,0-1 0 0 0,0 1-1 0 0,1-1 1 0 0,-1 1 0 0 0,1-1 0 0 0,0 1 0 0 0,4-6 0 0 0,-3 4 11 0 0,-1 1 1 0 0,1 0 0 0 0,-1-1-1 0 0,0 1 1 0 0,3-8 0 0 0,-3 7 6 0 0,0-1 0 0 0,1 1 1 0 0,4-9-1 0 0,22-30 46 0 0,20-26 29 0 0,-15 25-88 0 0,-20 25 0 0 0,18-21 0 0 0,97-112 0 0 0,-43 44 0 0 0,-42 57 0 0 0,-3 3 0 0 0,-10 13 91 0 0,-21 25-12 0 0,14-20-1 0 0,-8 9 31 0 0,-11 17-68 0 0,-1 0 0 0 0,0-1 0 0 0,0 0 0 0 0,0 1 0 0 0,-1-1 0 0 0,0-1 0 0 0,0 1 0 0 0,-1 0 1 0 0,4-12-1 0 0,-6 15-41 0 0,1 0 0 0 0,-1-1 0 0 0,0 1 0 0 0,0 0 0 0 0,0-1 0 0 0,0 1 0 0 0,-1 0 0 0 0,0-5 0 0 0,0 6 0 0 0,0 1 0 0 0,0-1 0 0 0,0 1 0 0 0,0-1 0 0 0,0 1 0 0 0,0 0 0 0 0,0-1 0 0 0,0 1 0 0 0,0 0 0 0 0,-1 0 0 0 0,1 0 0 0 0,0 0 0 0 0,-1 0 0 0 0,1 0 0 0 0,-1 0 0 0 0,0 0 0 0 0,1 1 0 0 0,-4-2 0 0 0,-3-1 0 0 0,-42-14 0 0 0,45 15 0 0 0,0 1 0 0 0,0 0 0 0 0,-1 0 0 0 0,1 1 0 0 0,0 0 0 0 0,-1-1 0 0 0,-6 2 0 0 0,-4 1-100 0 0,-23-1 1 0 0,38 0 83 0 0,-1-1 0 0 0,1 0 0 0 0,0-1 0 0 0,0 1 0 0 0,0 0 0 0 0,0 0 0 0 0,0 0 0 0 0,0-1 0 0 0,0 1 0 0 0,-1 0 0 0 0,1-1 1 0 0,0 1-1 0 0,0-1 0 0 0,-1-1 0 0 0,-17-8-276 0 0,16 8 290 0 0,0 1-1 0 0,0-1 0 0 0,1 0 0 0 0,-1 0 1 0 0,1 0-1 0 0,-1 0 0 0 0,1-1 0 0 0,0 1 1 0 0,0-1-1 0 0,0 0 0 0 0,0 1 0 0 0,0-1 1 0 0,-2-4-1 0 0,0-3 5 0 0,0-1 1 0 0,-4-18 0 0 0,8 26-3 0 0,-21-73-280 0 0,8 30 280 0 0,6 16-75 0 0,-1 14 22 0 0,8 7 53 0 0,5-11 0 0 0,0-1 0 0 0,0 9 0 0 0,-1 5-8 0 0,12-14-38 0 0,-15 20 45 0 0,0 0 1 0 0,0 0-1 0 0,-1 0 0 0 0,1 0 0 0 0,-1 0 0 0 0,1-1 0 0 0,-1 1 0 0 0,0 0 1 0 0,1 0-1 0 0,-1 0 0 0 0,0-1 0 0 0,0 1 0 0 0,0 0 0 0 0,0-2 0 0 0,1-2-7 0 0,3-4-35 0 0,-1 7 31 0 0,4-16 14 0 0,-3 8-2 0 0,9-21 0 0 0,-11 24 0 0 0,10-19 0 0 0,10-17 0 0 0,-9 18 0 0 0,-11 20 0 0 0,-3 6 0 0 0,-3 3 0 0 0,4-4 0 0 0,-1 1-1 0 0,1 0 1 0 0,-1 0 0 0 0,0 0 0 0 0,0 0 0 0 0,0 0 0 0 0,0 0-1 0 0,0 0 1 0 0,0 0 0 0 0,0 0 0 0 0,0 0 0 0 0,0-1 0 0 0,-1 1 0 0 0,1 0-1 0 0,0-1 1 0 0,-2 1 0 0 0,3-1 1 0 0,-1 0-1 0 0,0 1 1 0 0,1-1 0 0 0,-1 0-1 0 0,1 0 1 0 0,-1 1 0 0 0,1-1-1 0 0,-1 0 1 0 0,1 1 0 0 0,-1-1-1 0 0,1 1 1 0 0,-1-1 0 0 0,1 0-1 0 0,-1 1 1 0 0,1-1 0 0 0,0 1-1 0 0,-1-1 1 0 0,1 1 0 0 0,-1 0-1 0 0,-4 6 17 0 0,-1 0-1 0 0,0-1 1 0 0,0 0-1 0 0,-11 8 1 0 0,-11 12 18 0 0,1-1-38 0 0,20-19 8 0 0,-1 1 0 0 0,-9 13 0 0 0,-5 1 50 0 0,18-18-52 0 0,0 0 0 0 0,1 1 0 0 0,-1-1 0 0 0,-4 8 0 0 0,-51 64 167 0 0,11-17 50 0 0,30-35-218 0 0,10-14 18 0 0,1-1 1 0 0,-9 17 0 0 0,-3 2-21 0 0,15-23 0 0 0,0 0 0 0 0,1 0 0 0 0,0 1 0 0 0,0-1 0 0 0,1 1 0 0 0,-4 8 0 0 0,-14 33 40 0 0,-1-1 0 0 0,-48 74 0 0 0,55-97 50 0 0,8-10-26 0 0,-1 0-1 0 0,-1-1 1 0 0,0 1-1 0 0,-13 12 1 0 0,-30 39 40 0 0,37-47-140 0 0,-12 21 0 0 0,-12 13-60 0 0,-19 22 24 0 0,7-8 136 0 0,36-47-64 0 0,8-8 0 0 0,-1-1 0 0 0,0-1 0 0 0,-14 13 0 0 0,16-16 0 0 0,0 1 0 0 0,1 0 0 0 0,0 0 0 0 0,0 1 0 0 0,0-1 0 0 0,-4 8 0 0 0,-14 20 0 0 0,-17 9 10 0 0,23-23 56 0 0,14-16-48 0 0,-1 0-1 0 0,1 1 1 0 0,-1-2 0 0 0,1 1-1 0 0,-1 0 1 0 0,-5 3 0 0 0,-2 1 12 0 0,6-5-18 0 0,0 0 1 0 0,0 1 0 0 0,1 0-1 0 0,-1-1 1 0 0,0 2 0 0 0,1-1-1 0 0,0 0 1 0 0,-3 5 0 0 0,2-4-13 0 0,0 0 0 0 0,0 0 0 0 0,0 0 0 0 0,-7 4 0 0 0,6-5 0 0 0,1 1 0 0 0,-1 0 0 0 0,-8 10 0 0 0,1 2 0 0 0,-2 0 0 0 0,0-1 0 0 0,0-1 0 0 0,-1 0 0 0 0,-30 20 0 0 0,-4 4 53 0 0,3-10-42 0 0,37-22-11 0 0,7-5 0 0 0,1 0 0 0 0,-1 1 0 0 0,0-1 0 0 0,0 0 0 0 0,0 0 0 0 0,0 0 0 0 0,0-1 0 0 0,-2 2 0 0 0,-6 2 0 0 0,8-4 0 0 0,1 1 0 0 0,0 0 0 0 0,-1-1 0 0 0,1 1 0 0 0,-1-1 0 0 0,1 1 0 0 0,-1-1 0 0 0,0 0 0 0 0,-1 0 0 0 0,2 0 0 0 0,-2 1-3 0 0,-6 7 16 0 0,-6-5 41 0 0,13-2-54 0 0,-1 1 0 0 0,0-1 0 0 0,0 1 0 0 0,1-1 0 0 0,-1 0 0 0 0,-5 1 0 0 0,0 0 0 0 0,-4 5-3 0 0,11-6 4 0 0,0 0 0 0 0,0 0 0 0 0,0-1 0 0 0,0 1 0 0 0,0 0 1 0 0,0-1-1 0 0,-1 1 0 0 0,1-1 0 0 0,0 1 0 0 0,0-1 0 0 0,-3 1 0 0 0,3-1 3 0 0,-1 1-1 0 0,1-1 0 0 0,-1 1 1 0 0,1-1-1 0 0,-1 1 1 0 0,1-1-1 0 0,-1 1 0 0 0,1 0 1 0 0,0 0-1 0 0,-1 0 1 0 0,1 0-1 0 0,0 0 0 0 0,0 0 1 0 0,-1 0-1 0 0,0 2 1 0 0,-15 11-5 0 0,-3-1-55 0 0,14-9 61 0 0,1-1-1 0 0,-1 1 0 0 0,1-1 0 0 0,-11 3 0 0 0,13-5 3 0 0,1 1 0 0 0,-1-1 0 0 0,1 0 0 0 0,0 0 0 0 0,0 1 0 0 0,-1 0 0 0 0,-2 2 0 0 0,3-2 4 0 0,0 0-1 0 0,0-1 1 0 0,0 1 0 0 0,0-1-1 0 0,0 1 1 0 0,0-1 0 0 0,0 0-1 0 0,-1 0 1 0 0,-2 1 0 0 0,1-1 0 0 0,-1 1 0 0 0,1 0 1 0 0,0 0-1 0 0,-7 4 1 0 0,-11 5 11 0 0,21-11-20 0 0,0 1 0 0 0,0-1 1 0 0,0 1-1 0 0,0-1 0 0 0,0 1 1 0 0,0 0-1 0 0,0 0 0 0 0,0 0 1 0 0,1-1-1 0 0,-2 3 1 0 0,1-2 0 0 0,0 0 1 0 0,1-1-1 0 0,-1 1 1 0 0,0 0 0 0 0,0 0-1 0 0,0-1 1 0 0,0 1-1 0 0,0-1 1 0 0,1 1 0 0 0,-1 0-1 0 0,0-1 1 0 0,0 0-1 0 0,-2 1 1 0 0,-7 1 28 0 0,9-3-30 0 0,0 1-1 0 0,0 1 1 0 0,-1-1-1 0 0,1 0 1 0 0,0 0 0 0 0,-1 0-1 0 0,1 1 1 0 0,0-1-1 0 0,0 1 1 0 0,0-1 0 0 0,-1 1-1 0 0,1-1 1 0 0,0 1-1 0 0,0 0 1 0 0,0-1 0 0 0,-1 2-1 0 0,-24 13 52 0 0,-16 24-54 0 0,39-38 10 0 0,2-1-7 0 0,0 0 0 0 0,0 0 0 0 0,1 1 0 0 0,-1-1 0 0 0,0 0 0 0 0,0 0 0 0 0,1 0 0 0 0,-1 1 0 0 0,0-1 0 0 0,1 0 0 0 0,-1 1 0 0 0,0-1 0 0 0,1 1 0 0 0,-1-1 0 0 0,0 0 0 0 0,1 1 0 0 0,-1 0 0 0 0,1-1 0 0 0,-1 1 0 0 0,0 0 10 0 0,0-1-11 0 0,1 0 0 0 0,-1 0 0 0 0,1 1 0 0 0,-1-1 0 0 0,1 0 0 0 0,-1 0 0 0 0,1 1 0 0 0,0-1 0 0 0,-1 0 0 0 0,1 1 0 0 0,0-1-1 0 0,-1 1 1 0 0,1-1 0 0 0,0 1 0 0 0,-1-1 0 0 0,1 0 0 0 0,0 1 0 0 0,0-1 0 0 0,-1 1 0 0 0,1-1 0 0 0,0 1 0 0 0,0-1 0 0 0,0 1 0 0 0,0-1 0 0 0,0 1 0 0 0,0-1 0 0 0,0 1 0 0 0,0-1 0 0 0,0 1 0 0 0,0-1 0 0 0,0 2 0 0 0,0-1 148 0 0,2 0-70 0 0,-1 0-77 0 0,0-1 0 0 0,1 1 0 0 0,-1-1 0 0 0,1 1 0 0 0,-1-1 0 0 0,1 1 0 0 0,-1-1 1 0 0,1 0-1 0 0,-1 0 0 0 0,1 0 0 0 0,-1 0 0 0 0,1 0 0 0 0,-1 0 0 0 0,1 0 0 0 0,-1 0 1 0 0,3-1-1 0 0,-2 0-1 0 0,0 1 0 0 0,0-1 0 0 0,0 1 0 0 0,0 0 0 0 0,0 0 0 0 0,0 0 0 0 0,0 0 0 0 0,0 0 0 0 0,0 0 0 0 0,0 0 0 0 0,0 1 0 0 0,4 0 1 0 0,14 6-19 0 0,-18-6-64 0 0,0-1-15 0 0,6 0 116 0 0,1 1 1 0 0,-1 0-1 0 0,9 3 0 0 0,-1 1 19 0 0,-12-4-34 0 0,1 1-1 0 0,-1-1 1 0 0,1 0-1 0 0,-1 0 1 0 0,10 0 0 0 0,-10-1-6 0 0,0 1 0 0 0,0 0 0 0 0,0 0 0 0 0,0 0 0 0 0,7 4 0 0 0,7 1 0 0 0,1 2 0 0 0,-1-1 0 0 0,-15-6 0 0 0,1 0 0 0 0,-1 0 0 0 0,0 0 0 0 0,0 0 0 0 0,0 1 0 0 0,0-1 0 0 0,0 1 0 0 0,5 4 0 0 0,-5-4 0 0 0,0 0 0 0 0,1 0 0 0 0,-1 0 0 0 0,0-1 0 0 0,1 1 0 0 0,3 0 0 0 0,23 10 26 0 0,-25-10-18 0 0,1 1-1 0 0,0-1 1 0 0,0 0-1 0 0,9 2 1 0 0,-1-1-8 0 0,-1 0 0 0 0,21 9 0 0 0,-22-7 0 0 0,1-1 0 0 0,24 5 0 0 0,-17-6-24 0 0,2 1-82 0 0,37 1 0 0 0,67-1 190 0 0,-117-4-41 0 0,-1 0 1 0 0,0 0 0 0 0,12-3 0 0 0,13 0 67 0 0,14 3-95 0 0,-14 1-15 0 0,0-1-1 0 0,46-7 1 0 0,32-10 191 0 0,68-11 192 0 0,-166 24-384 0 0,24-9 0 0 0,5-1 0 0 0,116-33-83 0 0,-147 44 11 0 0,0-1-1 0 0,16-9 1 0 0,15-6-115 0 0,-23 14 165 0 0,1-2 20 0 0,29-12 1 0 0,-5 1 1 0 0,7-3 0 0 0,-22 6 0 0 0,50-18 0 0 0,-72 31 0 0 0,0-2 0 0 0,0 1 0 0 0,0-1 0 0 0,12-8 0 0 0,14-7 0 0 0,-2 2 0 0 0,39-27 0 0 0,-14 8 0 0 0,-44 28 0 0 0,0 0 0 0 0,0 0 0 0 0,12-12 0 0 0,-17 14 0 0 0,0 0 0 0 0,1 0 0 0 0,11-5 0 0 0,-11 6 0 0 0,-1 0 0 0 0,1-1 0 0 0,9-8 0 0 0,18-18 0 0 0,-12 12 0 0 0,40-48 0 0 0,8-9 0 0 0,42-56 70 0 0,-44 53-23 0 0,-21 12-36 0 0,-32 45-6 0 0,22-27 0 0 0,-10 14 16 0 0,40-65 0 0 0,-10 13-9 0 0,99-163 300 0 0,-101 143-392 0 0,-31 58 80 0 0,-19 33 0 0 0,14-20 0 0 0,-3 7 0 0 0,-1-1 0 0 0,18-52 0 0 0,-11 5 0 0 0,-14 41 0 0 0,-3-1-4 0 0,-3 9 22 0 0,-2 23-30 0 0,0-1 0 0 0,0 1-1 0 0,-1-1 1 0 0,0 0 0 0 0,0 1 0 0 0,-1-1-1 0 0,0 1 1 0 0,0-1 0 0 0,-4-9 0 0 0,-7-11-66 0 0,12 25 9 0 0,-1 1 1 0 0,-2-5-12 0 0,2 5-12 0 0,0 2 75 0 0,1 1 0 0 0,0-1 0 0 0,-1 0 0 0 0,1 0 0 0 0,-1 1 0 0 0,1-1-1 0 0,-1 0 1 0 0,1 0 0 0 0,-1 0 0 0 0,-1 2 0 0 0,-3 6-28 0 0,3-6 37 0 0,-5 25-103 0 0,6 22 38 0 0,-9 58 73 0 0,9-87-36 0 0,-1 1-1 0 0,-7 30 1 0 0,-2 12-23 0 0,3-20 59 0 0,5-29 0 0 0,-3 24 0 0 0,3-20-9 0 0,-1-1 0 0 0,0 1 1 0 0,-2-1-1 0 0,0 0 1 0 0,-16 34-1 0 0,-2 3-3 0 0,18-38 12 0 0,-4 10 0 0 0,-1 0 0 0 0,-21 35 0 0 0,24-48-19 0 0,-10 28 0 0 0,11-25 2 0 0,-12 21 0 0 0,-48 65 6 0 0,14-31-26 0 0,6-8 21 0 0,24-31 16 0 0,-2 0 0 0 0,-1-2 0 0 0,-2-1 0 0 0,-38 33 0 0 0,1 2 0 0 0,3-3 0 0 0,-38 38 0 0 0,54-58 0 0 0,-86 71 0 0 0,32-35 0 0 0,-19 14 0 0 0,-41 12 53 0 0,97-67-40 0 0,12-8-15 0 0,-193 112 66 0 0,226-131-64 0 0,-1 0 0 0 0,-1-1 0 0 0,-33 11 0 0 0,22-11 0 0 0,-25 7 0 0 0,-8 7 10 0 0,61-23-7 0 0,-10 2 14 0 0,0 1 0 0 0,-21 8 0 0 0,-43 9-7 0 0,73-19-4 0 0,0 0-1 0 0,0 0 1 0 0,0 0 0 0 0,0-1-1 0 0,-5 1 1 0 0,5-1-3 0 0,0 0-1 0 0,0 0 1 0 0,1 1 0 0 0,-1-1 0 0 0,0 1 0 0 0,-4 2 0 0 0,-1 1-3 0 0,7-3 0 0 0,-1 0 0 0 0,1 0 0 0 0,-1 0 0 0 0,1 0 0 0 0,-1 0 0 0 0,1 0 0 0 0,-1-1 0 0 0,0 1 0 0 0,1-1 0 0 0,-1 0 0 0 0,0 0 0 0 0,1 0 0 0 0,-6-1 0 0 0,7 1 1 0 0,0 0 0 0 0,-1 0 0 0 0,1 0 0 0 0,0 0 1 0 0,0 0-1 0 0,-1 1 0 0 0,1-1 0 0 0,0 0 0 0 0,0 1 1 0 0,0-1-1 0 0,-1 0 0 0 0,1 1 0 0 0,0 0 0 0 0,0-1 1 0 0,0 1-1 0 0,-2 1 0 0 0,2-1 1 0 0,0 0 1 0 0,-1 0 0 0 0,1-1-1 0 0,0 1 1 0 0,-1 0-1 0 0,1-1 1 0 0,0 1-1 0 0,-1-1 1 0 0,1 1-1 0 0,-1-1 1 0 0,1 0-1 0 0,-3 1 1 0 0,-4-2 8 0 0,7 1-11 0 0,0-1 0 0 0,0 1 0 0 0,0 0 0 0 0,0 0 0 0 0,0 0 0 0 0,0 0 0 0 0,0 0 0 0 0,0 0 0 0 0,0 0 0 0 0,0 1 0 0 0,0-1 0 0 0,0 0 0 0 0,0 0 0 0 0,0 1 0 0 0,0-1 0 0 0,0 1 0 0 0,-1 0 0 0 0,0 0 0 0 0,-1 0 0 0 0,1 1 0 0 0,-1-1 0 0 0,1 0 0 0 0,0-1 0 0 0,-1 1 0 0 0,1 0 0 0 0,-1-1 0 0 0,0 1 0 0 0,1-1 0 0 0,-1 0 0 0 0,-2 0 0 0 0,4 0 0 0 0,0 0 0 0 0,1 0 0 0 0,-1 0 0 0 0,0 0 0 0 0,1 0 0 0 0,-1 0 0 0 0,0 0 0 0 0,1 0 0 0 0,-1 1 0 0 0,0-1 0 0 0,1 0 0 0 0,-1 0 0 0 0,1 1 0 0 0,-1-1 0 0 0,0 0 0 0 0,0 1 0 0 0,-1 1 0 0 0,0-1 0 0 0,0 0 0 0 0,0 0 0 0 0,-1 0 0 0 0,1 0 0 0 0,0 0 0 0 0,-4 0 0 0 0,-3 5 0 0 0,0 2 0 0 0,9-5 0 0 0,1-1 0 0 0,0 9 0 0 0,5-4-11 0 0,5 6-42 0 0,3-5 53 0 0,6 4 0 0 0,-17-10 0 0 0,0 0 0 0 0,0 0 0 0 0,0-1 0 0 0,1 1 0 0 0,-1-1 0 0 0,0 0 0 0 0,4 1 0 0 0,19 8-27 0 0,-20-8 17 0 0,0 0 1 0 0,-1 0 0 0 0,12 3 0 0 0,4 0 9 0 0,-16-4 0 0 0,1 1 0 0 0,-1-1 0 0 0,12 1 0 0 0,-3-2-4 0 0,1 1 0 0 0,16 3 1 0 0,-16-3-10 0 0,0 0-1 0 0,18-1 1 0 0,12 0 0 0 0,65-3 13 0 0,-102 3 0 0 0,0 0 0 0 0,0-1 0 0 0,8-1 0 0 0,-8 0 0 0 0,0 1 0 0 0,1 0 0 0 0,13 1 0 0 0,-4 2 0 0 0,0-2 0 0 0,-1 0 0 0 0,25-3 0 0 0,90-9 0 0 0,-101 10 0 0 0,-7 0 0 0 0,45-10 0 0 0,-3 0 0 0 0,-42 8 0 0 0,25-7 0 0 0,-16 3 9 0 0,-22 6 2 0 0,0-1 0 0 0,-1 0 0 0 0,18-7 0 0 0,41-21 26 0 0,29-14 1 0 0,-45 19-16 0 0,-31 16-1 0 0,35-22 0 0 0,-3-4-21 0 0,79-58 0 0 0,-82 53 29 0 0,90-81 168 0 0,-86 74-142 0 0,16-17-215 0 0,-46 39 97 0 0,61-74 251 0 0,-47 49-99 0 0,39-59 80 0 0,-68 94-156 0 0,3-5-12 0 0,14-31 1 0 0,4-12 9 0 0,-18 40 3 0 0,-1 0 0 0 0,10-34 0 0 0,-1-2 20 0 0,-14 41-17 0 0,0-2 0 0 0,8-36 0 0 0,-12 41-3 0 0,-1-1 6 0 0,2-28 0 0 0,-3 29-11 0 0,0 0 1 0 0,6-20 0 0 0,-4 20 5 0 0,0 1 0 0 0,0-22 0 0 0,0 5 56 0 0,-2 24-43 0 0,0 0-1 0 0,-1 0 1 0 0,-1-10 0 0 0,-11-139-106 0 0,12 134 76 0 0,1 1-1 0 0,1 0 1 0 0,1-1 0 0 0,8-29-1 0 0,-2 5 5 0 0,0 13-2 0 0,-6 27 0 0 0,-1 0 0 0 0,0 0 0 0 0,0-9 0 0 0,9-45-3 0 0,-4 26 16 0 0,-1 5 7 0 0,-3 16-9 0 0,0 0 0 0 0,0-27 1 0 0,6-60 121 0 0,-4 32-122 0 0,-5 46-11 0 0,0 22-14 0 0,0-1 1 0 0,0 0 0 0 0,0 0-1 0 0,0 1 1 0 0,0-1 0 0 0,-1 0 0 0 0,1 1-1 0 0,0-1 1 0 0,-1 0 0 0 0,-1-2 0 0 0,1-2-96 0 0,1 4 41 0 0,0-16-393 0 0,11 52 278 0 0,-2 3 110 0 0,3 7 62 0 0,-9-32-2 0 0,-2-2-10 0 0,0 0 0 0 0,1 0 0 0 0,1-1 0 0 0,0 1 0 0 0,0-1 0 0 0,1 1 0 0 0,7 12 0 0 0,-6-11 23 0 0,0 0 0 0 0,0 1 0 0 0,-1 0 0 0 0,0 0 0 0 0,-1 1 0 0 0,1 14 0 0 0,-2-17 0 0 0,3 19-25 0 0,-1-1 0 0 0,1 49 0 0 0,-4-57-2 0 0,6 35 0 0 0,-2-21-52 0 0,4 44-44 0 0,9 48 70 0 0,-8-25-11 0 0,-10-88 64 0 0,0-1 0 0 0,0 0 0 0 0,-5 21 0 0 0,0 21 0 0 0,9 2 0 0 0,-3-42 0 0 0,0 0 0 0 0,0 0 0 0 0,-1 0 0 0 0,-1 0 0 0 0,-4 26 0 0 0,0-4 0 0 0,2-7 0 0 0,1 1 0 0 0,2-26 0 0 0,1 1 0 0 0,-2 0 0 0 0,1-1 0 0 0,0 1 0 0 0,-1 0 0 0 0,-2 6 0 0 0,0-4 0 0 0,1 0 0 0 0,1 1 0 0 0,-1-1 0 0 0,1 0 0 0 0,0 0 0 0 0,1 1 0 0 0,-1-1 0 0 0,3 15 0 0 0,-2-17 0 0 0,0-1 0 0 0,0 1 0 0 0,0 0 0 0 0,0 0 0 0 0,-1 0 0 0 0,0-1 0 0 0,0 1 0 0 0,0 0 0 0 0,-1-1 0 0 0,1 1 0 0 0,-1-1 0 0 0,-3 7 0 0 0,-9 24 0 0 0,10-22 0 0 0,-1-1 0 0 0,-1 1 0 0 0,-8 13 0 0 0,-2 7 0 0 0,-25 67 0 0 0,9-39 0 0 0,28-52 0 0 0,-1 0 0 0 0,0-1 0 0 0,-10 14 0 0 0,-6 9 0 0 0,-7 6 0 0 0,19-27 0 0 0,-12 20 0 0 0,-84 122 0 0 0,80-120 0 0 0,-27 37 0 0 0,14-24 0 0 0,30-35 0 0 0,4-5 2 0 0,1 0 0 0 0,-1 0 0 0 0,1 0 0 0 0,0 1 1 0 0,-4 10-1 0 0,4-11 65 0 0,1-3 8 0 0,2-2-69 0 0,2 18 67 0 0,-1-20-65 0 0,0 0-1 0 0,0 0 0 0 0,0 0 1 0 0,0 0-1 0 0,0 0 0 0 0,1 1 1 0 0,-1-1-1 0 0,1 0 0 0 0,-1 1 1 0 0,1-1-1 0 0,0 1 0 0 0,0-1 1 0 0,-1 1-1 0 0,1 0 0 0 0,3-2 1 0 0,-2 1-8 0 0,0 0 0 0 0,0 0 0 0 0,0 0 0 0 0,-1 0 0 0 0,1 0 0 0 0,-1-1 0 0 0,4-3 0 0 0,6-7 0 0 0,-7 8 0 0 0,-1 0 0 0 0,1-1 0 0 0,-1 1 0 0 0,1-1 0 0 0,5-11 0 0 0,-6 10 0 0 0,0 0 0 0 0,0 0 0 0 0,11-11 0 0 0,-9 12 6 0 0,-1-1 1 0 0,-1 1-1 0 0,1-1 1 0 0,5-10-1 0 0,-6 9 2 0 0,1 0 0 0 0,0 0 0 0 0,10-11 0 0 0,-6 10 0 0 0,-1 0 0 0 0,0-1 0 0 0,0 0 0 0 0,-1 0 0 0 0,0-1 0 0 0,-1 1 0 0 0,5-14 0 0 0,-6 13 6 0 0,1-1 0 0 0,14-18 0 0 0,-14 21-1 0 0,0 0-1 0 0,0-1 0 0 0,-1 0 1 0 0,0 1-1 0 0,3-13 1 0 0,-5 14-10 0 0,0 0-1 0 0,0 0 1 0 0,6-9 0 0 0,-2-9-6 0 0,0 2 16 0 0,6-25 41 0 0,1-6-54 0 0,-10 8 0 0 0,-3 40 0 0 0,-1 1 0 0 0,0-1 0 0 0,-2-10 0 0 0,0-12 0 0 0,1 12 33 0 0,-1 1 1 0 0,-4-19 0 0 0,6 32-27 0 0,-1-1 0 0 0,1 1 0 0 0,1-1 1 0 0,-1 1-1 0 0,0-1 0 0 0,2-3 0 0 0,0-13 10 0 0,-2 11-17 0 0,1-1 0 0 0,2-15 0 0 0,-2 23 0 0 0,-1 1 0 0 0,0 0 0 0 0,0-1 0 0 0,0 1 0 0 0,0 0 0 0 0,-1-1 0 0 0,1 1 0 0 0,0-1 0 0 0,-1-1 0 0 0,0 2 0 0 0,1-1 0 0 0,-1 1 0 0 0,1-1 0 0 0,0 1 0 0 0,0-1 0 0 0,0 1 0 0 0,0 0 0 0 0,0-1 0 0 0,0-1 0 0 0,4-23-19 0 0,-4-28-102 0 0,0 53 59 0 0,-6 13-208 0 0,2-3 258 0 0,0 0 0 0 0,0 0 0 0 0,1 1 0 0 0,0-1 0 0 0,0 1 0 0 0,-1 15 0 0 0,1-5-50 0 0,2-7 9 0 0,-1 1 0 0 0,-8 23 1 0 0,-6 12-20 0 0,12-39 60 0 0,1 1 1 0 0,0-1-1 0 0,-2 14 1 0 0,-4 14-15 0 0,6-30 26 0 0,-22 65 0 0 0,23-68-1 0 0,-5 11-15 0 0,0-1 0 0 0,-1 0 0 0 0,-13 20 1 0 0,19-31 15 0 0,0-1 0 0 0,0 1 0 0 0,0 0 0 0 0,-2 6 0 0 0,-7 15 0 0 0,-30 46 0 0 0,-14 25 0 0 0,52-90 0 0 0,-1-1 0 0 0,0 1 0 0 0,0-1 0 0 0,-8 9 0 0 0,-7 7 0 0 0,-2 5 24 0 0,-35 33 1 0 0,21-23-10 0 0,-11 2-69 0 0,36-28 51 0 0,-1-1 0 0 0,0 0 0 0 0,-14 8 0 0 0,6-3 5 0 0,-19 8 62 0 0,36-21-66 0 0,1 0 0 0 0,-1 0 0 0 0,1 0 0 0 0,-1-1 0 0 0,0 1 0 0 0,1 0 0 0 0,-1-1 0 0 0,-2 1 0 0 0,2 0-1 0 0,0-1 0 0 0,1 0-1 0 0,-1 1 1 0 0,0-1 0 0 0,1 1 0 0 0,-1 0-1 0 0,1 0 1 0 0,-1-1 0 0 0,1 1 0 0 0,-2 2-1 0 0,-3 2-5 0 0,4-3 9 0 0,0 1 0 0 0,-1-1 0 0 0,1 0-1 0 0,0-1 1 0 0,-1 1 0 0 0,0 0 0 0 0,1-1 0 0 0,-5 2 0 0 0,-8 5 0 0 0,14-7 0 0 0,-1 0 0 0 0,1 0 0 0 0,-1 0 0 0 0,1-1 0 0 0,-1 1 0 0 0,0 0 0 0 0,1-1 0 0 0,-1 1 0 0 0,1-1 0 0 0,-1 0 0 0 0,-3 1 0 0 0,-6 3 0 0 0,10-4 0 0 0,1 1 0 0 0,-1-1 0 0 0,0 1 0 0 0,1-1 0 0 0,-1 0 0 0 0,0 1 0 0 0,1-1 0 0 0,-1 0 0 0 0,0 0 0 0 0,0 0 0 0 0,1 1 0 0 0,-1-1 0 0 0,0 0 0 0 0,0 0 0 0 0,0 0 0 0 0,1 0 0 0 0,-1 0 0 0 0,0-1 0 0 0,0 1 0 0 0,0 0 0 0 0,-1-1 0 0 0,1 1 0 0 0,-1-1 0 0 0,1 1 0 0 0,0-1 0 0 0,-1 1 0 0 0,1-1 0 0 0,-1 1 0 0 0,1 0 0 0 0,-1 0 0 0 0,-2 0 0 0 0,2 0 0 0 0,0 1 0 0 0,0 0 0 0 0,0 0 0 0 0,0 0 0 0 0,1 0 0 0 0,-1 0 0 0 0,0 1 0 0 0,-1 1 0 0 0,-8 10 0 0 0,10-11 0 0 0,0-1 0 0 0,1 0 0 0 0,-1 1 0 0 0,0-1 0 0 0,0 0 0 0 0,0 0 0 0 0,0 1 0 0 0,0-1 0 0 0,-1 0 0 0 0,1 0 0 0 0,0 0 0 0 0,0-1 0 0 0,-1 1 0 0 0,1 0 0 0 0,-3 1 0 0 0,3-2-1 0 0,0 0 1 0 0,1 0 0 0 0,-1 1 0 0 0,0-1 0 0 0,1 0 0 0 0,-1 1-1 0 0,0-1 1 0 0,1 0 0 0 0,-1 1 0 0 0,1-1 0 0 0,-1 1 0 0 0,0-1 0 0 0,1 1-1 0 0,-1-1 1 0 0,0 2 0 0 0,-7 6 13 0 0,0-3 30 0 0,3 2-32 0 0,1-3-1 0 0,2-3 33 0 0,2-1-44 0 0,0 0 1 0 0,0 0-1 0 0,0 0 0 0 0,0 1 1 0 0,0-1-1 0 0,0 0 0 0 0,0 0 0 0 0,-1 0 1 0 0,1 0-1 0 0,0 0 0 0 0,0 0 1 0 0,0 0-1 0 0,0 0 0 0 0,0 1 1 0 0,-1-1-1 0 0,1 0 0 0 0,0 0 1 0 0,0 0-1 0 0,0 0 0 0 0,0 0 1 0 0,0 0-1 0 0,-1 0 0 0 0,1 0 1 0 0,0 0-1 0 0,0 0 0 0 0,0 0 1 0 0,0 0-1 0 0,-1 0 0 0 0,1 0 1 0 0,0 0-1 0 0,0 0 0 0 0,0 0 1 0 0,0 0-1 0 0,-1 0 0 0 0,1 0 1 0 0,0 0-1 0 0,0-1 0 0 0,0 1 0 0 0,0 0 1 0 0,0 0-1 0 0,0 0 0 0 0,-1 0 1 0 0,1 0-1 0 0,0 0 0 0 0,0 0 1 0 0,0 0-1 0 0,0-1 0 0 0,0 1 1 0 0,0 0-1 0 0,0 0 0 0 0,0 0 1 0 0,-1 0-1 0 0,1 0 0 0 0,0-1 1 0 0,0 1-1 0 0,0 0 0 0 0,0 0 1 0 0,0 0-1 0 0,0 0 0 0 0,0-1 1 0 0,0 1-1 0 0,0 0 0 0 0,1-2 4 0 0,0 0 0 0 0,1 0 0 0 0,-1 0 0 0 0,0 0 0 0 0,1 1 0 0 0,-1-1 0 0 0,1 0 0 0 0,-1 1 0 0 0,1-1 0 0 0,0 1 0 0 0,0-1 0 0 0,0 1 0 0 0,-1 0 0 0 0,1 0 0 0 0,1 0 0 0 0,-1 0 0 0 0,0 0 0 0 0,0 1 0 0 0,0-1 0 0 0,3 0 0 0 0,6-2-12 0 0,-9 2 9 0 0,1 0 0 0 0,-1 0 0 0 0,1-1 0 0 0,-1 1 0 0 0,0-1 0 0 0,0 1 0 0 0,0-1 0 0 0,0 0 0 0 0,4-4 0 0 0,-4 4 0 0 0,0-1 0 0 0,1 1 0 0 0,-1 0 0 0 0,1 0 0 0 0,-1 0 0 0 0,1 0 0 0 0,0 0 0 0 0,6-2 0 0 0,13-6 0 0 0,25-14 0 0 0,-37 18 0 0 0,-7 5 0 0 0,-1-1 0 0 0,0 1 0 0 0,0-1 0 0 0,0 0 0 0 0,-1 0 0 0 0,1 0 0 0 0,0 0 0 0 0,-1 0 0 0 0,1 0 0 0 0,1-3 0 0 0,-2 2 0 0 0,1 1 0 0 0,-1 0 0 0 0,1 0 0 0 0,0 0 0 0 0,-1 0 0 0 0,1 0 0 0 0,4-3 0 0 0,10-4 0 0 0,-12 7 0 0 0,0 0 0 0 0,0 0 0 0 0,-1 0 0 0 0,7-4 0 0 0,2-6 0 0 0,-2 3 0 0 0,1 0 0 0 0,14-9 0 0 0,6-5 0 0 0,-24 17 0 0 0,0 0 0 0 0,1 1 0 0 0,9-6 0 0 0,1 2 0 0 0,0 0 0 0 0,17-14 0 0 0,7-4 0 0 0,-26 17 0 0 0,18-13 0 0 0,-28 18 0 0 0,1 1 0 0 0,-1 0 0 0 0,13-5 0 0 0,-12 6 0 0 0,0-1 0 0 0,0 1 0 0 0,10-9 0 0 0,-2-2 0 0 0,-11 10 0 0 0,0 0 0 0 0,0 0 0 0 0,0 0 0 0 0,7-3 0 0 0,14-9-3 0 0,1-1 0 0 0,-2-2 0 0 0,28-26 0 0 0,-22 17-18 0 0,-13 13 8 0 0,-1-1 0 0 0,26-31 0 0 0,-27 29 13 0 0,-11 14 0 0 0,-1-1 0 0 0,1 1 0 0 0,-1-1 0 0 0,0 1 0 0 0,0-1 0 0 0,-1 0 0 0 0,1 0 0 0 0,2-9 0 0 0,-4 10 0 0 0,0 0 0 0 0,1 1 0 0 0,-1-1 0 0 0,1 1 0 0 0,0 0 0 0 0,0 0 0 0 0,0-1 0 0 0,3-2 0 0 0,-4 4 0 0 0,0 1 0 0 0,-1-1 0 0 0,1 0 0 0 0,0 1 0 0 0,0-1 0 0 0,-1 0 0 0 0,1 1 0 0 0,-1-4 0 0 0,1 3 0 0 0,-1 0 0 0 0,0 0 0 0 0,1 1 0 0 0,-1-1 0 0 0,1 0 0 0 0,0 0 0 0 0,0 1 0 0 0,0-1 0 0 0,0 0 0 0 0,1-1 0 0 0,0 0 0 0 0,-1 0 0 0 0,1 0 0 0 0,-1 0 0 0 0,0 0 0 0 0,1 0 0 0 0,-1 0 0 0 0,-1 0 0 0 0,1 0 0 0 0,0-1 0 0 0,-1 1 0 0 0,0 0 0 0 0,0-1 0 0 0,0 1 0 0 0,0 0 0 0 0,0 0 0 0 0,0-1 0 0 0,-2-4 0 0 0,2 7 0 0 0,0 0 0 0 0,-1 0 0 0 0,1 0 0 0 0,0 0 0 0 0,1 0 0 0 0,-1 0 0 0 0,0 0 0 0 0,0 1 0 0 0,0-1 0 0 0,0 0 0 0 0,1-2 0 0 0,0 2 0 0 0,-1 0 0 0 0,1 0 0 0 0,-1 0 0 0 0,0 0 0 0 0,0 0 0 0 0,0 0 0 0 0,1-1 0 0 0,-1 1 0 0 0,0 0 0 0 0,0 0 0 0 0,-1 0 0 0 0,1-1 0 0 0,-14-38 0 0 0,13 36 0 0 0,-1 1 0 0 0,1 0 0 0 0,0 0 0 0 0,0 0 0 0 0,0 0 0 0 0,1 0 0 0 0,-1-1 0 0 0,1 1 0 0 0,0 0 0 0 0,-1 0 0 0 0,2-1 0 0 0,-1-4 0 0 0,1 7 0 0 0,-1-1 0 0 0,0 1 0 0 0,0 0 0 0 0,0-1 0 0 0,0 1 0 0 0,0-1 0 0 0,0 1 0 0 0,0-1 0 0 0,0 1 0 0 0,0 0 0 0 0,-1-1 0 0 0,1 1 0 0 0,-1-3 0 0 0,-11-23 0 0 0,2 2 0 0 0,8 20 0 0 0,0-1 0 0 0,0 0 0 0 0,-1 1 0 0 0,0-1 0 0 0,-4-5 0 0 0,-7-15 0 0 0,7 11 0 0 0,3 8 0 0 0,0 0 0 0 0,1-1 0 0 0,0 0 0 0 0,0 1 0 0 0,-3-14 0 0 0,-12-51 0 0 0,12 51 0 0 0,5 18 0 0 0,0 1 0 0 0,0 0 0 0 0,1-1 0 0 0,-1 1 0 0 0,1-1 0 0 0,-1 1 0 0 0,1-4 0 0 0,-3-100 0 0 0,-2 21 0 0 0,9 37-86 0 0,-4 27 47 0 0,-1 18 35 0 0,1 1 0 0 0,0-1 0 0 0,0 0 0 0 0,0 0 0 0 0,0 1 0 0 0,1-6 1 0 0,1 3-20 0 0,-2 0 0 0 0,1-1 0 0 0,0 1 0 0 0,-1-1 0 0 0,-1-9 0 0 0,1 11 5 0 0,-1 0 0 0 0,1 0-1 0 0,0 0 1 0 0,0 0 0 0 0,1 0 0 0 0,0 0-1 0 0,-1-1 1 0 0,1 1 0 0 0,3-7 0 0 0,-3 9 18 0 0,0 1 0 0 0,-1 0 0 0 0,1-1 0 0 0,0 1 0 0 0,-1-1 0 0 0,1 1 0 0 0,-1-1 0 0 0,1 1 0 0 0,-1-1 0 0 0,0 0 0 0 0,0 1 0 0 0,0-1 0 0 0,0 1 0 0 0,0-1 0 0 0,0-2 0 0 0,0-4-14 0 0,1 0 1 0 0,0 0 0 0 0,4-12-1 0 0,5-3-508 0 0,-9 21 392 0 0,-1-6 220 0 0,0 0-37 0 0,2 1-56 0 0,12-14-245 0 0,-13 20 239 0 0,0 0 0 0 0,1-1-1 0 0,-1 1 1 0 0,1 0 0 0 0,-1 0 0 0 0,1 0-1 0 0,-1 0 1 0 0,1 0 0 0 0,0 0 0 0 0,2-1-1 0 0,10-6-34 0 0,-13 7 31 0 0,0 0 0 0 0,0 0-1 0 0,0 1 1 0 0,0-1 0 0 0,0 0 0 0 0,-1 0 0 0 0,1 0 0 0 0,0 0 0 0 0,0-1 0 0 0,-1 1 0 0 0,1 0 0 0 0,-1 0 0 0 0,1 0 0 0 0,-1-1 0 0 0,1 1 0 0 0,-1 0 0 0 0,0 0 0 0 0,1-2 0 0 0,-1 2 8 0 0,1 0-1 0 0,0 1 1 0 0,-1-1 0 0 0,1 0 0 0 0,0 1 0 0 0,0-1 0 0 0,-1 1 0 0 0,1-1 0 0 0,0 1 0 0 0,0-1 0 0 0,0 1 0 0 0,0-1-1 0 0,1 1 1 0 0,4-3 5 0 0,23-32 0 0 0,-28 34-3 0 0,-1 1 1 0 0,1 0 0 0 0,0-1-1 0 0,0 1 1 0 0,0-1-1 0 0,-1 1 1 0 0,1-1 0 0 0,0 1-1 0 0,0-1 1 0 0,-1 0 0 0 0,1 1-1 0 0,-1-1 1 0 0,1 0-1 0 0,-1 0 1 0 0,1 1 0 0 0,-1-1-1 0 0,1 0 1 0 0,-1 0 0 0 0,1 0-1 0 0,-1 0 1 0 0,0 1-1 0 0,0-1 1 0 0,1 0 0 0 0,-1 0-1 0 0,0 0 1 0 0,0-1 0 0 0,1 0 0 0 0,-1 1 0 0 0,1 0 0 0 0,-1-1 0 0 0,1 1-1 0 0,0 0 1 0 0,0 0 0 0 0,0-1 0 0 0,0 1 0 0 0,0 0 0 0 0,0 0 0 0 0,0 0 0 0 0,0 0 0 0 0,0 1 0 0 0,1-2 0 0 0,10-10-31 0 0,-3 3 1 0 0,-8 8 30 0 0,0 1 1 0 0,-1 0-1 0 0,1 0 1 0 0,0-1-1 0 0,-1 1 0 0 0,1 0 1 0 0,0-1-1 0 0,-1 1 0 0 0,1-1 1 0 0,0 1-1 0 0,-1-1 1 0 0,1 1-1 0 0,-1-1 0 0 0,1 1 1 0 0,-1-1-1 0 0,1 0 0 0 0,-1 1 1 0 0,1-1-1 0 0,0-1 1 0 0,0 1-2 0 0,5-9 11 0 0,2-9-91 0 0,-8 17 17 0 0,2 5-162 0 0,4 9 216 0 0,-2-4 12 0 0,0 0 0 0 0,-3 7 0 0 0,-1-12 0 0 0,1 0 0 0 0,0 0 0 0 0,0 0 0 0 0,0 0 0 0 0,0 0 0 0 0,3 4 0 0 0,0 4 0 0 0,3 41-112 0 0,-7-50 103 0 0,1 0 0 0 0,-1 0 1 0 0,1 0-1 0 0,0 0 1 0 0,0-1-1 0 0,0 1 1 0 0,0 0-1 0 0,0-1 0 0 0,0 1 1 0 0,2 1-1 0 0,-2-2 3 0 0,0 1 0 0 0,0-1 0 0 0,0 0 0 0 0,0 0 0 0 0,0 1 0 0 0,0-1 0 0 0,0 1-1 0 0,-1-1 1 0 0,1 1 0 0 0,-1-1 0 0 0,1 1 0 0 0,-1-1 0 0 0,1 1 0 0 0,-1 0 0 0 0,0 2 0 0 0,1 7-30 0 0,1-1 1 0 0,0 0 0 0 0,0 1-1 0 0,1-1 1 0 0,5 11-1 0 0,-8-19 19 0 0,36 90-97 0 0,-27-58 114 0 0,-8-27 0 0 0,1 0 0 0 0,0 0 0 0 0,3 7 0 0 0,1 13 0 0 0,-5-22-18 0 0,0-1-1 0 0,0 1 1 0 0,0-1 0 0 0,3 8 0 0 0,3 6-45 0 0,-1 1 1 0 0,0 0-1 0 0,4 31 0 0 0,-4-21 58 0 0,0-2-11 0 0,1 4-3 0 0,2 35 1 0 0,-6-49 31 0 0,0 22 38 0 0,2 18 13 0 0,-5-41-77 0 0,1-6 63 0 0,-1 1 1 0 0,-1-1 0 0 0,0 0-1 0 0,-2 11 1 0 0,-2 25 226 0 0,4-39-268 0 0,0-3-9 0 0,1-1 0 0 0,-1 1 1 0 0,0-1-1 0 0,0 1 0 0 0,0-1 0 0 0,-2 4 1 0 0,0 2-1 0 0,0 16 0 0 0,1-17-1 0 0,1-5 2 0 0,1 0 0 0 0,-1 0 0 0 0,0-1 0 0 0,0 1 0 0 0,0 0 0 0 0,0-1 0 0 0,0 1 0 0 0,0-1-1 0 0,-1 0 1 0 0,1 1 0 0 0,-3 1 0 0 0,2-2 8 0 0,1 1-1 0 0,-1-1 0 0 0,1 1 1 0 0,0-1-1 0 0,-1 1 0 0 0,1-1 0 0 0,-1 5 1 0 0,2-4 0 0 0,-1 0 0 0 0,0-1 0 0 0,0 1 1 0 0,-1 0-1 0 0,1-1 0 0 0,0 0 0 0 0,-4 5 0 0 0,-5 11 109 0 0,8-16-103 0 0,1 0 0 0 0,0 1 0 0 0,0-1 1 0 0,-1 0-1 0 0,1 1 0 0 0,-1-1 0 0 0,1 0 1 0 0,-4 2-1 0 0,-5 6 25 0 0,0-1 1 0 0,-9 13-1 0 0,-10 10 162 0 0,26-29-177 0 0,-1 1 0 0 0,1-1 1 0 0,1 1-1 0 0,-5 5 0 0 0,-7 10 49 0 0,4-8-14 0 0,-12 21 1 0 0,14-21-86 0 0,0 0 1 0 0,-12 13 0 0 0,-16 17 122 0 0,-3-1-9 0 0,26-26-59 0 0,-22 20 1 0 0,-2 2-34 0 0,26-25 10 0 0,-17 14-1 0 0,1 1 50 0 0,3-3-5 0 0,18-18-41 0 0,0 1-1 0 0,1 0 1 0 0,-1 0 0 0 0,1 0 0 0 0,1 1-1 0 0,-5 7 1 0 0,4-7 23 0 0,1 0 1 0 0,-1-1-1 0 0,0 1 0 0 0,-8 6 1 0 0,9-6 12 0 0,-2 5-45 0 0,4-9 0 0 0,0 0 0 0 0,1 0 0 0 0,-1 1 0 0 0,1-1 0 0 0,0 0 0 0 0,0 1 0 0 0,0-1 0 0 0,-1 7 0 0 0,-3 19 63 0 0,6-20-64 0 0,4 0 0 0 0,4-6 0 0 0,-5-1-3 0 0,-2-2 4 0 0,-1 1 0 0 0,0-1 0 0 0,0 1 0 0 0,1-1 0 0 0,-1 1 0 0 0,1-1 1 0 0,-1 0-1 0 0,0 0 0 0 0,1 0 0 0 0,-1 0 0 0 0,0 0 0 0 0,1 0 0 0 0,-1 0 0 0 0,1 0 0 0 0,-1 0 0 0 0,0-1 0 0 0,1 1 0 0 0,1-1 0 0 0,1 0 20 0 0,0 0 5 0 0,-1 1 0 0 0,0-1 0 0 0,0 0 1 0 0,1 0-1 0 0,-1 0 0 0 0,0-1 0 0 0,0 1 0 0 0,0-1 0 0 0,5-3 1 0 0,20-15 45 0 0,34-24 64 0 0,-56 38-85 0 0,9-4-30 0 0,-12 4 39 0 0,9-4-51 0 0,-7 5 0 0 0,1 0 0 0 0,-1 0 0 0 0,1 1 0 0 0,0 0 0 0 0,12-7 1 0 0,-10 6-10 0 0,-3-3 12 0 0,-4 7-8 0 0,-1 0-1 0 0,1 0 1 0 0,-1 0-1 0 0,1 0 1 0 0,-1 1-1 0 0,1-1 1 0 0,0 0-1 0 0,-1 0 1 0 0,1 0 0 0 0,0 0-1 0 0,0 1 1 0 0,0-1-1 0 0,-1 0 1 0 0,1 1-1 0 0,0-1 1 0 0,0 1-1 0 0,0-1 1 0 0,2 0 0 0 0,1-1 10 0 0,1-1 0 0 0,0 1 0 0 0,-1-1 1 0 0,0 0-1 0 0,0-1 0 0 0,4-3 0 0 0,-3 3-1 0 0,-1 1 0 0 0,1-1-1 0 0,-1 1 1 0 0,1 0 0 0 0,9-5 0 0 0,-5 2-13 0 0,-8 5 0 0 0,0 1 0 0 0,-1-1 0 0 0,1 1 0 0 0,-1-1 0 0 0,1 1 0 0 0,0 0 0 0 0,-1-1 0 0 0,1 1 0 0 0,0 0 0 0 0,0-1 0 0 0,-1 1 0 0 0,1 0 0 0 0,0 0 0 0 0,0 0 0 0 0,-1-1 0 0 0,1 1 0 0 0,1 0 0 0 0,22-2 0 0 0,-21 1 0 0 0,0 0 0 0 0,0 0 0 0 0,0 0 0 0 0,0 0 0 0 0,0 0 0 0 0,0-1 0 0 0,0 0 0 0 0,3-2 0 0 0,-4 3 0 0 0,0 0 0 0 0,0 1 0 0 0,0-1 0 0 0,0 0 0 0 0,0 1 0 0 0,0-1 0 0 0,-1 1 0 0 0,4-1 0 0 0,-3 1 0 0 0,0-1 0 0 0,0 1 0 0 0,0 0 0 0 0,-1-1 0 0 0,1 0 0 0 0,0 1 0 0 0,3-3 0 0 0,-3 2 0 0 0,-1 0 0 0 0,13-1 0 0 0,9-3 0 0 0,-16 2 0 0 0,-2 0 0 0 0,20-3 0 0 0,-16 4 0 0 0,-1 1 0 0 0,15 0 0 0 0,-12-1-14 0 0,-8 3-15 0 0,11 5 0 0 0,-12-5 22 0 0,13 8-82 0 0,-14-8 122 0 0,-1 12 38 0 0,0-11-71 0 0,-1 13 0 0 0,0-14 0 0 0,0 0 0 0 0,0-1 0 0 0,1 1 0 0 0,-1 0 0 0 0,1 0 0 0 0,-1-1 0 0 0,1 1 0 0 0,-1 0 0 0 0,1 0 0 0 0,-1 0 0 0 0,1 0 0 0 0,0 0 0 0 0,-1 1 0 0 0,1 2 0 0 0,0-3 0 0 0,0 0 0 0 0,0 0 0 0 0,-1 0 0 0 0,1 0 0 0 0,0 0 0 0 0,0 0 0 0 0,-1 0 0 0 0,1 0 0 0 0,0 0 0 0 0,-1 0 0 0 0,1-1 0 0 0,-1 1 0 0 0,0 0 0 0 0,1 0 0 0 0,-1 0 0 0 0,0-1 0 0 0,1 1 0 0 0,-1 0 0 0 0,-1 0 0 0 0,-2 4 0 0 0,-1 1 10 0 0,4-5-8 0 0,1-1 0 0 0,-1 1 0 0 0,1-1 0 0 0,-1 1-1 0 0,0-1 1 0 0,1 0 0 0 0,-1 1 0 0 0,1-1 0 0 0,-1 0 0 0 0,0 1-1 0 0,0-1 1 0 0,1 0 0 0 0,-1 0 0 0 0,0 0 0 0 0,1 0 0 0 0,-1 1-1 0 0,-1-1 1 0 0,-1 0 13 0 0,-7 8-9 0 0,-1 6 6 0 0,10-13-10 0 0,1 0 1 0 0,-1 0-1 0 0,1 0 0 0 0,-1 0 0 0 0,0 0 0 0 0,0 0 0 0 0,1 0 0 0 0,-1 0 1 0 0,0-1-1 0 0,0 1 0 0 0,0 0 0 0 0,0-1 0 0 0,0 1 0 0 0,0 0 0 0 0,0-1 0 0 0,0 1 1 0 0,0-1-1 0 0,-1 1 0 0 0,-10 5 11 0 0,11-5-13 0 0,-1 1 0 0 0,0-1-1 0 0,0 0 1 0 0,0 0 0 0 0,0 0 0 0 0,-1 0-1 0 0,1 0 1 0 0,0-1 0 0 0,-3 1 0 0 0,2 0 0 0 0,0 0 0 0 0,0 0 0 0 0,0 1 0 0 0,0-1 0 0 0,0 0 0 0 0,1 1 0 0 0,-1 0 0 0 0,-2 2 0 0 0,4-4 0 0 0,0 1 0 0 0,1 0 0 0 0,-1 0 0 0 0,0-1 0 0 0,1 1 0 0 0,-1-1 0 0 0,0 1 0 0 0,0-1 0 0 0,0 1 0 0 0,0-1 0 0 0,0 1 0 0 0,1-1 0 0 0,-1 0 0 0 0,0 0 0 0 0,0 1 0 0 0,0-1 0 0 0,0 0 0 0 0,0 0 0 0 0,0 0 0 0 0,0 0 0 0 0,0 0 0 0 0,0 0 0 0 0,-1 0 0 0 0,0-1 0 0 0,-1 1 0 0 0,1 0 0 0 0,0 0 0 0 0,-1 0 0 0 0,1 0 0 0 0,0 0 0 0 0,-1 1 0 0 0,-3 0 0 0 0,2 2 7 0 0,3-3-4 0 0,0 1-1 0 0,1-1 1 0 0,-1 0-1 0 0,0 1 1 0 0,0-1-1 0 0,0 0 1 0 0,0 1 0 0 0,0-1-1 0 0,0 0 1 0 0,0 0-1 0 0,0 0 1 0 0,0 0-1 0 0,0 0 1 0 0,0 0 0 0 0,0 0-1 0 0,0 0 1 0 0,0 0-1 0 0,0 0 1 0 0,1-1 0 0 0,-1 1-1 0 0,0 0 1 0 0,-2-1-1 0 0,-11-3 0 0 0,11 4 16 0 0,1 0 1 0 0,0-1-1 0 0,-1 1 0 0 0,1-1 1 0 0,0 0-1 0 0,-1 1 0 0 0,1-1 0 0 0,0 0 1 0 0,0 0-1 0 0,0-1 0 0 0,-3-1 1 0 0,3 1 39 0 0,-13-7 73 0 0,4 3-120 0 0,1 0-11 0 0,2-4 0 0 0,0-9-647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9:39.045"/>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405 510 1352 0 0,'0'0'419'0'0,"0"11"-158"0"0,0-2-217 0 0,1 0-1 0 0,0 0 1 0 0,0 0 0 0 0,1-1 0 0 0,0 1 0 0 0,0 0-1 0 0,1-1 1 0 0,0 1 0 0 0,1-1 0 0 0,0 0-1 0 0,6 9 1 0 0,1-3-11 0 0,-2-1 96 0 0,1-1-1 0 0,15 15 1 0 0,39 39 375 0 0,30 27-40 0 0,-79-78-344 0 0,32 23 1 0 0,-21-18-42 0 0,-5-3-8 0 0,-6-4-17 0 0,1-1 0 0 0,1 0 0 0 0,-1-1 0 0 0,28 13 0 0 0,-14-12 19 0 0,0-1-1 0 0,1-2 1 0 0,1 0-1 0 0,60 7 1 0 0,-53-12 43 0 0,60 4 216 0 0,-18-4-191 0 0,-26 1-98 0 0,100 7 261 0 0,23 3-150 0 0,-66-2 84 0 0,35-1-158 0 0,-105-8-56 0 0,-16-2 33 0 0,43 0 0 0 0,66-2 125 0 0,-126 0-176 0 0,0 1 1 0 0,16 2 0 0 0,-18-2-8 0 0,0 0 0 0 0,0 0 0 0 0,1-1 1 0 0,6 0-1 0 0,82-5 128 0 0,-62 5-27 0 0,-1-2 1 0 0,60-11-1 0 0,-43 3-90 0 0,16-4 56 0 0,-42 9 6 0 0,-16 4-42 0 0,-1-1 0 0 0,1 0 0 0 0,7-4 0 0 0,20-2 35 0 0,-1 0-6 0 0,69-33 249 0 0,-92 36-294 0 0,0 0 1 0 0,0-1-1 0 0,0 0 0 0 0,15-12 1 0 0,-7 4 5 0 0,66-53 218 0 0,-66 51-225 0 0,5-5 8 0 0,28-31-1 0 0,-6 0-20 0 0,-10 12 40 0 0,-12 14-4 0 0,0 1 24 0 0,-14 15-14 0 0,15-19 1 0 0,-13 15-24 0 0,0 1-1 0 0,20-18 0 0 0,7-5-6 0 0,57-56 189 0 0,-69 68-117 0 0,-14 13-7 0 0,10-11-15 0 0,13-20 23 0 0,-23 29-62 0 0,16-24 1 0 0,-12 12 48 0 0,-16 23-65 0 0,0 0 0 0 0,-1 0 0 0 0,1 1 0 0 0,0-1 0 0 0,0 0 0 0 0,0 0 0 0 0,0 1 0 0 0,1-1 0 0 0,-1 1 0 0 0,0-1 0 0 0,1 1 0 0 0,-1 0 0 0 0,1-1 0 0 0,2-1 0 0 0,-2 2 7 0 0,-1-1 1 0 0,1 1-1 0 0,0-1 0 0 0,-1 0 0 0 0,1 0 1 0 0,-1 0-1 0 0,0 0 0 0 0,2-3 0 0 0,-2 4-5 0 0,0-1 0 0 0,0 0-1 0 0,0 1 1 0 0,0-1 0 0 0,0 0-1 0 0,0 1 1 0 0,1 0-1 0 0,-1-1 1 0 0,0 1 0 0 0,1 0-1 0 0,2-2 1 0 0,15-6-67 0 0,17-12-177 0 0,-2-1 325 0 0,-34 22-90 0 0,1-1-1 0 0,-1 1 0 0 0,0 0 0 0 0,0 0 1 0 0,1-1-1 0 0,-1 1 0 0 0,0 0 0 0 0,1 0 1 0 0,-1 0-1 0 0,0-1 0 0 0,0 1 0 0 0,1 0 1 0 0,-1 0-1 0 0,0 0 0 0 0,1 0 0 0 0,-1 0 1 0 0,1 0-1 0 0,-1 0 0 0 0,0 0 0 0 0,1 0 1 0 0,-1 0-1 0 0,0 0 0 0 0,1 0 0 0 0,-1 0 0 0 0,0 0 1 0 0,1 0-1 0 0,-1 0 0 0 0,0 0 0 0 0,1 0 1 0 0,4 10 150 0 0,-5-7-125 0 0,0 0 1 0 0,0-1-1 0 0,0 1 1 0 0,0 0-1 0 0,0 0 0 0 0,-1 4 1 0 0,-4 4-42 0 0,0-1 0 0 0,0 1 0 0 0,0-2 0 0 0,-2 1 0 0 0,1 0 0 0 0,-1-1 0 0 0,-11 11 0 0 0,12-12 23 0 0,0 0 1 0 0,1 0-1 0 0,0 1 1 0 0,-5 9-1 0 0,6-9 1 0 0,0-1 0 0 0,-1 1 0 0 0,0-1-1 0 0,0 0 1 0 0,-10 10 0 0 0,-182 151 352 0 0,140-123-312 0 0,-15 6-112 0 0,48-34 71 0 0,-1-2 1 0 0,-28 15 0 0 0,31-19 5 0 0,2-2 3 0 0,-1-1 0 0 0,-38 11 0 0 0,40-14-16 0 0,-70 18-4 0 0,75-22 0 0 0,1 0 0 0 0,-1 0 0 0 0,0-2 0 0 0,-23-1 0 0 0,16-1 15 0 0,0 1 1 0 0,0 1-1 0 0,1 1 1 0 0,-37 5-1 0 0,17 0 95 0 0,30-5-85 0 0,0 0 0 0 0,0 1 1 0 0,-12 3-1 0 0,14-2-5 0 0,-1-1 1 0 0,0-1 0 0 0,-11 2-1 0 0,13-3 2 0 0,-1 1 0 0 0,0 1 0 0 0,-14 4 0 0 0,5-1-26 0 0,0-1 0 0 0,-17 3 0 0 0,-17 4 11 0 0,45-9 24 0 0,0-1 0 0 0,0-1 0 0 0,0 1-1 0 0,-11-1 1 0 0,-19 2 118 0 0,-1 3-89 0 0,-1-1 0 0 0,1-2 0 0 0,-1-1 0 0 0,-51-7 0 0 0,55 4-18 0 0,25 2-10 0 0,1 0-1 0 0,-1-1 0 0 0,-15-3 1 0 0,10 2 36 0 0,1 0 0 0 0,-20 0 0 0 0,4 0 24 0 0,-76-2-100 0 0,42-1 8 0 0,-21-6 208 0 0,19 6-132 0 0,-71-12 48 0 0,126 16-124 0 0,0-1 0 0 0,0-1 0 0 0,-11-4 0 0 0,-14-3 0 0 0,-93-10 170 0 0,32 8-32 0 0,47 8-94 0 0,-171-30 9 0 0,205 30-43 0 0,-1-2 0 0 0,-17-7 0 0 0,19 6 31 0 0,-1 1-1 0 0,-28-7 1 0 0,-20-10 106 0 0,47 18-141 0 0,0-1 1 0 0,-25-13-1 0 0,-10-4-9 0 0,-4 0 3 0 0,-21-7 0 0 0,40 13 39 0 0,28 12 5 0 0,0 1 0 0 0,-13-5-1 0 0,-12-5 301 0 0,-6 0-154 0 0,35 12-220 0 0,-1 1 0 0 0,0-1 0 0 0,1 0 1 0 0,-8-5-1 0 0,-8-3-48 0 0,-5 0 103 0 0,-28-14 1 0 0,48 20-19 0 0,-1 1 0 0 0,1-1 0 0 0,-6-6 0 0 0,7 6-1 0 0,0 1 0 0 0,-1-1 0 0 0,1 1 0 0 0,-1 0 0 0 0,-5-3 0 0 0,2 3 2 0 0,1-1 1 0 0,-1 0 0 0 0,1 0 0 0 0,0-1 0 0 0,-10-8 0 0 0,-11-22 2 0 0,22 26-11 0 0,5 8 0 0 0,1 0 0 0 0,-1 0 0 0 0,0 0 0 0 0,1 1 0 0 0,-1-1 0 0 0,0 0 0 0 0,0 0 0 0 0,0 0 0 0 0,0 1 0 0 0,0-1 0 0 0,0 0 0 0 0,0 1 0 0 0,-1-1 0 0 0,-8-5 25 0 0,1 1 1 0 0,0-1-1 0 0,0 0 1 0 0,-12-12 0 0 0,17 14-34 0 0,1 1 1 0 0,-1 1 0 0 0,0-1 0 0 0,0 0 0 0 0,0 1 0 0 0,0 0 0 0 0,0 0 0 0 0,-7-2 0 0 0,9 3 7 0 0,1 0 0 0 0,-1-1 0 0 0,0 1 0 0 0,1 0 0 0 0,0 0 0 0 0,-1-1 0 0 0,1 1 0 0 0,0-1 0 0 0,-1 1 0 0 0,1-1 0 0 0,-1-2 0 0 0,-2-5 0 0 0,4 0 12 0 0,1 6-14 0 0,0 0 0 0 0,0 0 0 0 0,1 0 1 0 0,-1 0-1 0 0,1 1 0 0 0,0-1 1 0 0,0 0-1 0 0,0 1 0 0 0,0 0 0 0 0,0-1 1 0 0,1 1-1 0 0,-1 0 0 0 0,1 0 1 0 0,-1 0-1 0 0,1 1 0 0 0,0-1 0 0 0,0 1 1 0 0,0-1-1 0 0,0 1 0 0 0,3-1 1 0 0,42-12-53 0 0,-14 8 44 0 0,-28 5 10 0 0,-4 1 0 0 0,1 0 0 0 0,-1-1 0 0 0,1 1 0 0 0,0 0 0 0 0,-1 0 0 0 0,1 1 0 0 0,-1-1 0 0 0,5 1 0 0 0,6 2 0 0 0,0 2 0 0 0,-10-1 0 0 0,-1 1 0 0 0,13 5 0 0 0,-9-6 0 0 0,17 11 45 0 0,42 34 0 0 0,-52-38-34 0 0,1-2-1 0 0,0 0 0 0 0,1 0 0 0 0,27 11 1 0 0,-27-13-9 0 0,35 17-2 0 0,-15-5 0 0 0,4 3 0 0 0,-20-10-30 0 0,0-2 0 0 0,32 14 0 0 0,15 8-24 0 0,4 2 54 0 0,-31-16 0 0 0,-13-7-9 0 0,-18-9 1 0 0,-1 1 1 0 0,0 1 0 0 0,1-1-1 0 0,-2 1 1 0 0,12 8-1 0 0,-1-1 5 0 0,0-1 0 0 0,1-1 0 0 0,29 11 0 0 0,-8-3 5 0 0,-7-4-2 0 0,65 18 0 0 0,-35-6 160 0 0,6-3-69 0 0,-43-13-168 0 0,0-2 0 0 0,0 0-1 0 0,33 4 1 0 0,33 2 143 0 0,33 1 70 0 0,-114-13-136 0 0,211 7 64 0 0,-179-8-64 0 0,58 7 0 0 0,-88-6-11 0 0,0-1 1 0 0,-1 0 0 0 0,19-4-1 0 0,12 0-11 0 0,51 11 22 0 0,-85-6 0 0 0,-3-1 7 0 0,1 0 0 0 0,-1 0 0 0 0,1 0 0 0 0,6-2 0 0 0,15 1 22 0 0,33 7-29 0 0,-16-1 0 0 0,1-1 0 0 0,46-3 0 0 0,36-4 0 0 0,-98 1 0 0 0,-10 1 0 0 0,0 0 0 0 0,19-5 0 0 0,163-31-64 0 0,-162 29 64 0 0,56-4 0 0 0,-16 4 0 0 0,-2-4 0 0 0,-56 8 0 0 0,1 1 0 0 0,28-1 0 0 0,6-1 0 0 0,-22 1 0 0 0,-17 1 0 0 0,-1 1 0 0 0,23-8 0 0 0,-7 1 0 0 0,14-6 0 0 0,-18 6 0 0 0,-15 4 0 0 0,-9 3 0 0 0,-1 1 0 0 0,0 0 0 0 0,1 0 0 0 0,-1 0 0 0 0,1 1 0 0 0,-1-1 0 0 0,5 1 0 0 0,-5 1 5 0 0,2-1 17 0 0,11-10 4 0 0,8-3-13 0 0,-20 11-22 0 0,0 0 0 0 0,1-1 0 0 0,-1 1 0 0 0,0-1 0 0 0,0 0 1 0 0,6-5-1 0 0,-8 6 7 0 0,0 0 0 0 0,0 0 1 0 0,0 1-1 0 0,1-1 1 0 0,-1 1-1 0 0,0 0 1 0 0,5-2-1 0 0,12-7 76 0 0,26-18-59 0 0,-25 19 30 0 0,-18 9-37 0 0,1-1 0 0 0,-1 1 0 0 0,0-1 0 0 0,0 0 0 0 0,0 0 0 0 0,0 0 0 0 0,0 0 0 0 0,0-1 0 0 0,0 1 0 0 0,3-3 0 0 0,-3 3-6 0 0,0-1 0 0 0,0 1 0 0 0,0 0 0 0 0,0-1-1 0 0,1 1 1 0 0,3-1 0 0 0,-4 1-2 0 0,0 0 0 0 0,1 0-1 0 0,-1 0 1 0 0,0 0 0 0 0,0-1-1 0 0,0 1 1 0 0,4-4 0 0 0,9-8 0 0 0,6-4 0 0 0,-1-6 47 0 0,-11 11-20 0 0,-8 10-24 0 0,0 1-1 0 0,0 0 0 0 0,0 0 1 0 0,0 0-1 0 0,0-1 0 0 0,0 1 1 0 0,0 0-1 0 0,0 0 1 0 0,1 1-1 0 0,-1-1 0 0 0,0 0 1 0 0,0 0-1 0 0,3 0 0 0 0,-3 0-1 0 0,0 1 0 0 0,0-1 0 0 0,-1 1 0 0 0,1-1 0 0 0,0 0 0 0 0,0 1 0 0 0,0-1 0 0 0,-1 0 0 0 0,1 1 0 0 0,0-1 0 0 0,-1 0 0 0 0,1 0 0 0 0,-1 0 0 0 0,1 0 1 0 0,-1 0-1 0 0,1 0 0 0 0,-1 1 0 0 0,1-1 0 0 0,-1-2 0 0 0,6-4-1 0 0,-5 6 0 0 0,0 0 0 0 0,0 0 0 0 0,0 0 0 0 0,0 0 0 0 0,0-1 0 0 0,0 1 0 0 0,0 0 0 0 0,0-1 0 0 0,-1 1 0 0 0,1 0 0 0 0,0-1 0 0 0,0-1 0 0 0,1-5 0 0 0,-1 6 0 0 0,0 0 0 0 0,-1 0 0 0 0,1 0 0 0 0,0 0 0 0 0,0 0 0 0 0,0 0 0 0 0,0 0 0 0 0,1 1 0 0 0,-1-1 0 0 0,1 0 0 0 0,-1 1 0 0 0,1-1 0 0 0,-1 1 0 0 0,3-3 0 0 0,1-2 10 0 0,9-24 113 0 0,-11 27-82 0 0,-2 2-35 0 0,-1 1 0 0 0,1-1 1 0 0,0 0-1 0 0,-1 0 0 0 0,1 0 0 0 0,-1 0 0 0 0,0 0 0 0 0,1 1 1 0 0,-1-1-1 0 0,0 0 0 0 0,1 0 0 0 0,-1 0 0 0 0,0 0 0 0 0,0 0 1 0 0,0 0-1 0 0,0 0 0 0 0,0 0 0 0 0,0 0 0 0 0,0 0 0 0 0,0-1 1 0 0,-3-35 73 0 0,3 29-61 0 0,1 1 0 0 0,0 0 0 0 0,1 0 0 0 0,0 0 0 0 0,4-13 0 0 0,-1 7-5 0 0,13-24-14 0 0,-8 23 0 0 0,-8 13 0 0 0,0-1 0 0 0,-1 1 0 0 0,0-1 0 0 0,1 0 0 0 0,-1 0 0 0 0,0 0 0 0 0,0 0 0 0 0,1-2 0 0 0,6-16-20 0 0,-5 14 9 0 0,0-1 0 0 0,-1 0 0 0 0,4-14 0 0 0,-2 6 11 0 0,-3 8-12 0 0,-2 4-36 0 0,-2-2 20 0 0,2 3-47 0 0,-1 3-81 0 0,-2 0 145 0 0,0 1 1 0 0,0-1 1 0 0,-1 1-1 0 0,1 0 1 0 0,0 0-1 0 0,0 1 1 0 0,-6 4 0 0 0,-20 15-33 0 0,22-17 34 0 0,1 1-1 0 0,-1 0 0 0 0,-7 7 1 0 0,-30 32-46 0 0,37-38 52 0 0,0 1-1 0 0,0-1 0 0 0,-1 0 1 0 0,-9 5-1 0 0,9-6 4 0 0,1 0-1 0 0,-1 1 1 0 0,-9 9 0 0 0,10-8 8 0 0,0 0 0 0 0,-1-1 0 0 0,-11 9 0 0 0,9-9 5 0 0,-15 15 0 0 0,1 0-29 0 0,0-1 1 0 0,-1-2-1 0 0,-44 26 1 0 0,32-22 8 0 0,-69 39 6 0 0,0-10 88 0 0,91-44-88 0 0,-1-1 0 0 0,-26 7 0 0 0,11-3 0 0 0,-140 46 0 0 0,160-53 0 0 0,1 0 0 0 0,-16 9 0 0 0,18-9 0 0 0,0 1 0 0 0,-1-1 0 0 0,-13 3 0 0 0,4-1 0 0 0,-26 11 0 0 0,-4 1 0 0 0,7-2 0 0 0,32-11 0 0 0,-1 0 0 0 0,-18 4 0 0 0,18-6 0 0 0,6-1 0 0 0,0-1 0 0 0,1 0 0 0 0,-1 0 0 0 0,0 0 0 0 0,0-1 0 0 0,1 1 0 0 0,-1-1 0 0 0,0 0 0 0 0,0-1 0 0 0,0 1 0 0 0,-9-3 0 0 0,19 0 0 0 0,-1 0 0 0 0,0 0 0 0 0,1 0 0 0 0,5-2 0 0 0,12-3 0 0 0,0 0 0 0 0,25-5 0 0 0,12-7 0 0 0,-13 7 0 0 0,-9 1 0 0 0,84-28 0 0 0,-48 12 32 0 0,-51 18-12 0 0,39-12 0 0 0,-51 20-20 0 0,0-1 0 0 0,-1 0 0 0 0,1-1 0 0 0,14-9 0 0 0,11-2-1 0 0,-26 12 5 0 0,-1 0-1 0 0,13-8 1 0 0,20-6 110 0 0,18-13-22 0 0,-14 9-92 0 0,-18 9 22 0 0,-7 4 9 0 0,-7 3-20 0 0,5-2-11 0 0,-14 5 0 0 0,0 1 0 0 0,0-1 0 0 0,0 1 0 0 0,8-2 0 0 0,0 1 0 0 0,-1-4-2 0 0,-10 6 1 0 0,20-1 14 0 0,-18-1 9 0 0,-3 2-21 0 0,1 0 1 0 0,-1-1-1 0 0,1 1 1 0 0,-1 0-1 0 0,1 0 1 0 0,-1 0-1 0 0,1 0 0 0 0,-1-1 1 0 0,1 1-1 0 0,-1 0 1 0 0,1 0-1 0 0,-1 0 1 0 0,1 0-1 0 0,-1 0 0 0 0,1 0 1 0 0,0 0-1 0 0,-1 0 1 0 0,1 0-1 0 0,-1 1 1 0 0,1-1-1 0 0,0 0 1 0 0,7 3-2 0 0,2 2 0 0 0,-8-4 8 0 0,0-1 1 0 0,0 1-1 0 0,0 0 1 0 0,0 0-1 0 0,0 1 1 0 0,0-1-1 0 0,0 0 1 0 0,0 0 0 0 0,-1 1-1 0 0,1 0 1 0 0,0-1-1 0 0,1 4 1 0 0,3 2 18 0 0,29 40 51 0 0,-33-45-78 0 0,6 16 0 0 0,6 14 0 0 0,8 17 64 0 0,-16-35-54 0 0,-4-8-3 0 0,0-1 0 0 0,1 0-1 0 0,0 0 1 0 0,0-1 0 0 0,0 1-1 0 0,0-1 1 0 0,8 9 0 0 0,10 14-7 0 0,-16-20 0 0 0,-1 0 0 0 0,1-1 0 0 0,12 12 0 0 0,-10-11 0 0 0,-1 0 0 0 0,1 0 0 0 0,-1 1 0 0 0,-1 0 0 0 0,7 12 0 0 0,21 46 0 0 0,-25-49 0 0 0,-1-2 0 0 0,-2 0 0 0 0,5 18 0 0 0,-4-10-14 0 0,1 8-22 0 0,-6-22 29 0 0,1 0-1 0 0,0 0 0 0 0,4 9 1 0 0,13 33-22 0 0,-12-32 9 0 0,0 0 1 0 0,1-1-1 0 0,20 33 1 0 0,21 30 30 0 0,-13-13-11 0 0,-33-63 0 0 0,-1-1 0 0 0,0 0 0 0 0,-1 1 0 0 0,3 7 0 0 0,3 8 0 0 0,8 22-50 0 0,-13-33 34 0 0,1-1 1 0 0,0 1-1 0 0,1-1 0 0 0,6 13 1 0 0,2 5 42 0 0,-10-22-19 0 0,0 1-1 0 0,0 0 0 0 0,0-1 0 0 0,5 8 1 0 0,0-2-8 0 0,-5-6 0 0 0,0-1 0 0 0,1 0 0 0 0,0 1 0 0 0,-1-1 0 0 0,1 0 0 0 0,7 5 0 0 0,22 24 0 0 0,-23-21 0 0 0,-7-8 0 0 0,-1-1 0 0 0,6 18 0 0 0,10 7 0 0 0,-3-9-11 0 0,-8-14-13 0 0,-5-4 23 0 0,0 1-1 0 0,0-1 1 0 0,-1 1-1 0 0,1-1 1 0 0,0 1 0 0 0,0-1-1 0 0,-1 1 1 0 0,1 0-1 0 0,-1-1 1 0 0,1 1 0 0 0,0 0-1 0 0,-1-1 1 0 0,1 1-1 0 0,-1 0 1 0 0,0 0 0 0 0,1 0-1 0 0,-1 0 1 0 0,0-1-1 0 0,1 1 1 0 0,-1 1 0 0 0,7 9 1 0 0,8 7 0 0 0,4 12 10 0 0,-17-23 20 0 0,5 8-6 0 0,7 17-24 0 0,-12-27 6 0 0,0 1 19 0 0,-1 16 4 0 0,1-10 18 0 0,4 8-18 0 0,-5-15-25 0 0,2 5 44 0 0,3 5-36 0 0,-2 5-12 0 0,-2-17 0 0 0,-1-2 0 0 0,0 0 0 0 0,-1 0 0 0 0,1 0 0 0 0,0 0 0 0 0,-1 0 0 0 0,1 0 0 0 0,-1 0 0 0 0,0 0 0 0 0,1 0 0 0 0,-1 0 0 0 0,0 0 0 0 0,1 0 0 0 0,-1 0 0 0 0,0 2 0 0 0,1 5 29 0 0,-1-6-17 0 0,0 0-1 0 0,0 0 1 0 0,0 0-1 0 0,0-1 0 0 0,0 1 1 0 0,1 0-1 0 0,-1 0 1 0 0,1-1-1 0 0,1 4 1 0 0,-2-5-12 0 0,0 0 0 0 0,1 1 1 0 0,-1-1-1 0 0,0 0 1 0 0,0 0-1 0 0,0 0 1 0 0,1 1-1 0 0,-1-1 0 0 0,0 0 1 0 0,0 0-1 0 0,0 1 1 0 0,0-1-1 0 0,1 0 1 0 0,-1 1-1 0 0,0-1 1 0 0,0 0-1 0 0,0 0 0 0 0,0 1 1 0 0,0-1-1 0 0,0 0 1 0 0,0 1-1 0 0,0-1 1 0 0,0 0-1 0 0,0 1 0 0 0,0-1 1 0 0,0 0-1 0 0,0 0 1 0 0,0 1-1 0 0,0-1 1 0 0,0 0-1 0 0,-1 1 1 0 0,1-1-1 0 0,0 0 0 0 0,0 0 1 0 0,0 1-1 0 0,0-1 1 0 0,0 0-1 0 0,-1 0 1 0 0,1 1-1 0 0,-1 0-1 0 0,1-1 2 0 0,0 1 0 0 0,-1-1 1 0 0,1 1-1 0 0,0-1 1 0 0,0 1-1 0 0,0-1 0 0 0,0 0 1 0 0,0 1-1 0 0,0-1 1 0 0,0 1-1 0 0,0-1 1 0 0,0 1-1 0 0,0-1 0 0 0,0 1 1 0 0,0-1-1 0 0,1 1 1 0 0,-1-1-1 0 0,0 0 1 0 0,0 1-1 0 0,1 1 2 0 0,0 0 1 0 0,-1 0 0 0 0,1 0-1 0 0,-1 0 1 0 0,1-1-1 0 0,-1 1 1 0 0,0 0-1 0 0,0 0 1 0 0,0 3 0 0 0,-1 4-4 0 0,0-3 18 0 0,-1 1 1 0 0,0-1 0 0 0,0 1-1 0 0,-6 9 1 0 0,2-3 78 0 0,5-11-66 0 0,-7 10 217 0 0,-2-1-45 0 0,-17 21-555 0 0,26-31 352 0 0,1-1 0 0 0,-1 1 0 0 0,1-1 0 0 0,-1 1 0 0 0,1 0 0 0 0,-1-1 0 0 0,0 1 0 0 0,1-1 0 0 0,-1 1 0 0 0,0-1 0 0 0,1 0 0 0 0,-1 1 0 0 0,0-1 0 0 0,0 0 0 0 0,-1 1 0 0 0,-24 12 0 0 0,14-7 15 0 0,-1 0 1 0 0,0-1 0 0 0,-1 0 0 0 0,0-1 0 0 0,-25 4 0 0 0,10-2 6 0 0,-109 18 63 0 0,103-20-35 0 0,-6 1-36 0 0,32-4-6 0 0,0 0-1 0 0,1 0 1 0 0,-1-1 0 0 0,0 0-1 0 0,1 0 1 0 0,-17-4 0 0 0,-21 0 2 0 0,34 3 3 0 0,0 0 0 0 0,-14-3 0 0 0,-11-1 2 0 0,4 0 21 0 0,-1-1 1 0 0,-51-16 0 0 0,45 10-3 0 0,-128-42 94 0 0,83 22-55 0 0,-12-11 4 0 0,61 26-75 0 0,-30-16 54 0 0,-33-15-48 0 0,67 34-8 0 0,1-3 0 0 0,-34-22 0 0 0,62 37 0 0 0,-121-71 0 0 0,86 51-3 0 0,27 17 14 0 0,0-1 0 0 0,1 0 0 0 0,0-1 0 0 0,0 0 0 0 0,-13-13 1 0 0,-11-9-12 0 0,26 23 0 0 0,1 0 0 0 0,-1 0 0 0 0,-11-15 0 0 0,-2 3 0 0 0,19 16 0 0 0,0 1 0 0 0,1 0 0 0 0,-1-1 0 0 0,0 1 0 0 0,0-1 0 0 0,1 1 0 0 0,-1-1 0 0 0,1 0 0 0 0,-1 0 0 0 0,1 0 0 0 0,0 0 0 0 0,-1 0 0 0 0,1 0 0 0 0,0 0 0 0 0,1 0 0 0 0,-2-3 0 0 0,-3-11 0 0 0,4 13 0 0 0,0 1 0 0 0,0-1 0 0 0,0 0 0 0 0,1 0 0 0 0,-1 0-1 0 0,0-3 2 0 0,1 4-1 0 0,0 1 0 0 0,0 0 0 0 0,0 0 0 0 0,0 0 0 0 0,1 0 0 0 0,-1 0 0 0 0,0 0 0 0 0,0-1 0 0 0,1 1 0 0 0,-1 0 0 0 0,1 0 0 0 0,-1 0 0 0 0,1 0 0 0 0,-1 0 0 0 0,1 0 0 0 0,-1 0 0 0 0,1 0 0 0 0,0 1 0 0 0,0-1 0 0 0,-1 0 0 0 0,1 0 0 0 0,0 1 0 0 0,0-1 0 0 0,0 0 0 0 0,1 0 0 0 0,2-2 0 0 0,7-8 0 0 0,-8 7 0 0 0,1 0 0 0 0,-1 1 0 0 0,1-1 0 0 0,0 1 0 0 0,0 0 0 0 0,0 0 0 0 0,5-2 0 0 0,65-36 0 0 0,-6 9-26 0 0,64-26-140 0 0,37 3 166 0 0,-33 19-151 0 0,-86 25 58 0 0,99-10 1 0 0,-133 20 87 0 0,66-3-54 0 0,-15 0 123 0 0,15-3-64 0 0,-69 5 0 0 0,3-1 20 0 0,-10 2-15 0 0,-1-1 1 0 0,1 1-1 0 0,-1 1 1 0 0,1-1-1 0 0,6 1 1 0 0,-3 1-49 0 0,-9-1 43 0 0,1 0-1 0 0,-1 0 0 0 0,1 1 1 0 0,-1-1-1 0 0,1 0 0 0 0,0 0 1 0 0,-1 0-1 0 0,1 1 0 0 0,-1-1 1 0 0,1 0-1 0 0,-1 1 1 0 0,1-1-1 0 0,-1 0 0 0 0,1 1 1 0 0,-1-1-1 0 0,0 1 0 0 0,1-1 1 0 0,-1 1-1 0 0,1-1 1 0 0,-1 1-1 0 0,-1 4 3 0 0,1-5-1 0 0,0 3-4 0 0,-1-1 0 0 0,1 1 0 0 0,-1-1 0 0 0,0 1 0 0 0,0-1 0 0 0,0 1 0 0 0,0-1 0 0 0,0 0 0 0 0,0 0 0 0 0,-3 3 1 0 0,-17 22-30 0 0,7-14 32 0 0,0 0 0 0 0,-1 0 0 0 0,-1-2 0 0 0,-28 17 0 0 0,8-5 0 0 0,-30 20 31 0 0,-47 32 62 0 0,16-10-1 0 0,44-26-79 0 0,31-25 52 0 0,3-2 3 0 0,13-10-61 0 0,4-1-14 0 0,0 0-1 0 0,-1 0 1 0 0,1 1 0 0 0,0-1-1 0 0,0 1 1 0 0,-1-1-1 0 0,1 1 1 0 0,-2 2-1 0 0,1 2-18 0 0,3 1-36 0 0,0-6 57 0 0,1-1 0 0 0,0 1 0 0 0,-1-1 0 0 0,1 1 0 0 0,0-1 0 0 0,-1 1-1 0 0,1-1 1 0 0,0 0 0 0 0,0 1 0 0 0,0-1 0 0 0,-1 0 0 0 0,1 1 0 0 0,0-1 0 0 0,0 0 0 0 0,1 0 0 0 0,-2 0-4 0 0,10 2 3 0 0,-1 0 0 0 0,1-1 0 0 0,0-1 0 0 0,0 1 0 0 0,0-2 0 0 0,-1 1 1 0 0,1-1-1 0 0,11-3 0 0 0,17-1-1 0 0,-27 4-4 0 0,-1-1 1 0 0,16-5 0 0 0,-16 4-1 0 0,1 1 0 0 0,21-3 0 0 0,38-6 30 0 0,-5 2 15 0 0,-23 3 5 0 0,-30 4-27 0 0,0 0 0 0 0,14 0 0 0 0,14 0-12 0 0,-28 1 0 0 0,0 0 0 0 0,0 1 0 0 0,16 2 0 0 0,-20 0 10 0 0,-8-2-9 0 0,0 0 0 0 0,0 0 0 0 0,1 0-1 0 0,-1 1 1 0 0,0-1 0 0 0,0 0 0 0 0,0 0 0 0 0,0 1 0 0 0,0-1-1 0 0,0 0 1 0 0,1 0 0 0 0,-1 0 0 0 0,0 1 0 0 0,0-1 0 0 0,0 0-1 0 0,0 0 1 0 0,0 1 0 0 0,0-1 0 0 0,0 0 0 0 0,0 0 0 0 0,0 1-1 0 0,0-1 1 0 0,0 0 0 0 0,0 0 0 0 0,0 1 0 0 0,0-1-1 0 0,0 0 1 0 0,0 0 0 0 0,-1 1 0 0 0,1-1 0 0 0,0 0 0 0 0,0 0-1 0 0,0 1 1 0 0,0-1 0 0 0,0 0 0 0 0,0 0 0 0 0,-1 0 0 0 0,1 1-1 0 0,0-1 1 0 0,0 0 0 0 0,-1 0 0 0 0,-5 8 18 0 0,-13 8-78 0 0,-1-1 0 0 0,0-1 0 0 0,-32 17 0 0 0,-69 25-177 0 0,16-22 236 0 0,-11 5-29 0 0,-136 29 0 0 0,164-47 23 0 0,-14-4 6 0 0,45-9 0 0 0,-38 1 0 0 0,49-6 0 0 0,30-3 0 0 0,0 0 0 0 0,-22-4 0 0 0,-16 0 0 0 0,34 3 29 0 0,-1-1 1 0 0,0 0-1 0 0,0-2 1 0 0,1-1 0 0 0,0 0-1 0 0,-33-14 1 0 0,21 5 13 0 0,0-1 0 0 0,2-2-1 0 0,-36-25 1 0 0,1 0-33 0 0,-30-24 66 0 0,-72-51-141 0 0,99 71 64 0 0,-16-2 279 0 0,24 18-257 0 0,11 7 34 0 0,27 13-55 0 0,-30-10 0 0 0,-15-7 0 0 0,44 17 0 0 0,12 6 0 0 0,1-1 0 0 0,0 0 0 0 0,-17-11 0 0 0,-31-24-93 0 0,-2-1 87 0 0,54 37 35 0 0,0 0 0 0 0,0 0-1 0 0,-1 1 1 0 0,1 0 0 0 0,-9-3 0 0 0,-17-10-7 0 0,30 15-22 0 0,0 0 0 0 0,0 0 0 0 0,0 1 0 0 0,0-1 0 0 0,-1 0 0 0 0,1 1 0 0 0,0-1 0 0 0,-4 1 0 0 0,-7-3 0 0 0,-1-2 0 0 0,-1 0 0 0 0,0 1 0 0 0,0 1 0 0 0,0 0 0 0 0,-24 0 0 0 0,37 4 0 0 0,-19-10 10 0 0,23 11 40 0 0,1 1-47 0 0,12 2-96 0 0,-11-3 85 0 0,-1-1-1 0 0,1 0 1 0 0,-1 1 0 0 0,0 0-1 0 0,0 0 1 0 0,1 0-1 0 0,-1 0 1 0 0,0 1 0 0 0,5 5-1 0 0,7 5-43 0 0,156 104-190 0 0,-75-64 231 0 0,-79-43-6 0 0,27 11 1 0 0,-27-14 9 0 0,-1 1 0 0 0,18 11 1 0 0,-6-2 29 0 0,1-1 0 0 0,34 13 1 0 0,-51-24-22 0 0,106 38-2 0 0,-49-20 0 0 0,-56-18-8 0 0,1-1 0 0 0,-1-1 0 0 0,1-1 0 0 0,20 2 0 0 0,-14-2-4 0 0,26 7 0 0 0,9 2 12 0 0,-1-2-64 0 0,15-1 64 0 0,-54-4 22 0 0,-6-2 20 0 0,0 0 1 0 0,1 0-1 0 0,17 0 1 0 0,-8 3-43 0 0,-12-3 0 0 0,-6-1 0 0 0,0-1 0 0 0,-1 0 0 0 0,1 0 0 0 0,0 0 0 0 0,0 0 0 0 0,0 0 0 0 0,0 0 0 0 0,0 0 0 0 0,-1 0 0 0 0,1 0 0 0 0,0 0 0 0 0,0 0 0 0 0,1-1 0 0 0,31-10 0 0 0,-22 6 0 0 0,-8-2 0 0 0,-1 2 0 0 0,-6-5-15 0 0,-4 4-21 0 0,6 5 34 0 0,1 1 0 0 0,0-1 0 0 0,-1 0-1 0 0,1 0 1 0 0,0 0 0 0 0,0 0 0 0 0,0 0-1 0 0,0 0 1 0 0,0 0 0 0 0,0 0 0 0 0,0-1 0 0 0,0 1-1 0 0,0 0 1 0 0,1 0 0 0 0,-1-1 0 0 0,0-1 0 0 0,-1 0 1 0 0,0 1 1 0 0,0-1 0 0 0,0 1 0 0 0,0-1 0 0 0,0 1-1 0 0,0 0 1 0 0,-1 0 0 0 0,1 0 0 0 0,-1 0 0 0 0,0 0-1 0 0,1 0 1 0 0,-1 1 0 0 0,-4-2 0 0 0,-5-2 5 0 0,-24-6 1 0 0,33 10-4 0 0,-26-4 29 0 0,21 4-25 0 0,1 0-1 0 0,-1-1 1 0 0,-7-2 0 0 0,-4-2-42 0 0,-1 1 1 0 0,-38-4-1 0 0,9 2-1 0 0,23 5 52 0 0,21 3-9 0 0,1-1 0 0 0,0 0 1 0 0,0-1-1 0 0,0 1 0 0 0,-8-3 1 0 0,0 1-16 0 0,0-1 1 0 0,-1 2-1 0 0,1 0 0 0 0,-14 0 1 0 0,-17-2 51 0 0,26 2-37 0 0,-22 1 1 0 0,24 0-8 0 0,0 0 0 0 0,-22-3 1 0 0,8 0 0 0 0,23 3 0 0 0,1 0 0 0 0,-1-1 0 0 0,0 1 0 0 0,0-1 0 0 0,-9-3 0 0 0,-11-5 5 0 0,24 9-1 0 0,0-1-1 0 0,0 1 1 0 0,0-1-1 0 0,-1 0 0 0 0,2 0 1 0 0,-1 0-1 0 0,0 0 1 0 0,0 0-1 0 0,0 0 1 0 0,0-1-1 0 0,1 1 1 0 0,-1 0-1 0 0,0-1 1 0 0,1 1-1 0 0,0-1 1 0 0,-1 0-1 0 0,-1-3 1 0 0,-1 1 28 0 0,1 1 1 0 0,-1-1-1 0 0,0 1 1 0 0,-1-1 0 0 0,1 1-1 0 0,0 0 1 0 0,-1 1 0 0 0,-9-5-1 0 0,8 4-39 0 0,-26-16 61 0 0,26 16-54 0 0,0 0 0 0 0,0 0 0 0 0,-7-6 0 0 0,-16-6 0 0 0,-2 4 30 0 0,-20-7 4 0 0,10 6-34 0 0,-8-4 0 0 0,30 4 0 0 0,13 8 0 0 0,-15-8 0 0 0,18 9 0 0 0,-22-3 0 0 0,16 3 0 0 0,7 2 0 0 0,0 0 0 0 0,0 0 0 0 0,0 0 0 0 0,0 0 0 0 0,0 0 0 0 0,0 1 0 0 0,0-1-1 0 0,0 1 1 0 0,-3-1 0 0 0,-30-7 1 0 0,12 8-91 0 0,20 0 21 0 0,-2 0 37 0 0,3 0-37 0 0,7 11 1 0 0,3 16 1 0 0,-7-25-10 0 0,7 9-70 0 0,-4-8 138 0 0,6 13-5 0 0,-9-14 13 0 0,10 17-38 0 0,2-1 0 0 0,22 25 0 0 0,-30-37 39 0 0,1-1-2 0 0,-1 1 0 0 0,0 0 0 0 0,0 1 1 0 0,0-1-1 0 0,5 13 0 0 0,-4-10-9 0 0,-1 1 0 0 0,2-1 0 0 0,-1 0 0 0 0,15 14 0 0 0,-10-12 6 0 0,15 23 1 0 0,-16-18 52 0 0,1 0 0 0 0,1 0 0 0 0,0-1 0 0 0,21 19 0 0 0,-22-23-164 0 0,19 22 0 0 0,-24-25 116 0 0,0 0 0 0 0,0-1 0 0 0,1 0 0 0 0,0 0-1 0 0,1-1 1 0 0,-1 0 0 0 0,1 0 0 0 0,13 7 0 0 0,-13-9 52 0 0,0 0 1 0 0,0 0 0 0 0,-1 1-1 0 0,0 0 1 0 0,12 10 0 0 0,-13-11-67 0 0,0-1 0 0 0,0 0 0 0 0,0 0 0 0 0,0-1 0 0 0,1 1 0 0 0,-1-1 0 0 0,12 1 0 0 0,5 3-96 0 0,169 46 92 0 0,-61-24 82 0 0,-87-23-44 0 0,-6-1 13 0 0,1-2-20 0 0,-32-2-13 0 0,-1 1-1 0 0,1-1 1 0 0,0 1-1 0 0,11 2 1 0 0,-2 1 0 0 0,1-1 0 0 0,33 2 0 0 0,-25-3 0 0 0,142-1 104 0 0,-79-3-64 0 0,-28 0-40 0 0,-28 1 0 0 0,49 3 0 0 0,-73-1 0 0 0,0-1 0 0 0,1 0 0 0 0,11-3 0 0 0,12 1 0 0 0,91-5 0 0 0,-55 2 0 0 0,47-10 0 0 0,-60 6 0 0 0,34-7 0 0 0,-10 7 0 0 0,-2-3 0 0 0,26 4 0 0 0,-22 2 0 0 0,-57 3 0 0 0,-1 1 0 0 0,32 2 0 0 0,10 1 0 0 0,-41-2 0 0 0,38 5 0 0 0,-37-1 0 0 0,36 1 0 0 0,-40-3 0 0 0,33 6 0 0 0,-52-7 0 0 0,5 0 0 0 0,-6-1 0 0 0,0 1 0 0 0,1 0 0 0 0,-1 0 0 0 0,0 0 0 0 0,0 0 0 0 0,0 0 0 0 0,0 1 0 0 0,1-1 0 0 0,-1 0 0 0 0,0 0 0 0 0,0 1 0 0 0,0-1 0 0 0,0 1 0 0 0,0-1 0 0 0,0 1 0 0 0,2 0 0 0 0,0 1 20 0 0,22 2 40 0 0,-21-3-29 0 0,-3 0-26 0 0,0-1 1 0 0,1 1-1 0 0,-1-1 0 0 0,0 0 1 0 0,0 1-1 0 0,0-1 0 0 0,1 0 1 0 0,-1 0-1 0 0,0 0 0 0 0,0 0 1 0 0,0 0-1 0 0,1 0 1 0 0,-1 0-1 0 0,0 0 0 0 0,0 0 1 0 0,1-1-1 0 0,-1 1 0 0 0,1-1 1 0 0,27-8 5 0 0,-27 10 14 0 0,13-9 88 0 0,-13 8-102 0 0,3-5 18 0 0,0-1 19 0 0,4-6 6 0 0,-9 11-55 0 0,1 0 1 0 0,0 0 0 0 0,-1 1 0 0 0,1-1 0 0 0,-1 0 0 0 0,1 0 0 0 0,-1 0 0 0 0,0 0 0 0 0,1 0 0 0 0,-1 0 0 0 0,0 0 0 0 0,1 0 0 0 0,-1 0 0 0 0,0 0 0 0 0,0 0 0 0 0,0 0 0 0 0,0 0 0 0 0,0 0 0 0 0,0 0 0 0 0,-1-2 0 0 0,0-12 11 0 0,0 13 32 0 0,-2-3-20 0 0,2 4 4 0 0,0 0 6 0 0,-1-13 33 0 0,2 11 14 0 0,0-3 8 0 0,-1 4-29 0 0,-4-1-49 0 0,-3-5-10 0 0,7 1 11 0 0,0 4 32 0 0,-1-2-22 0 0,1 3 32 0 0,0 2 1 0 0,-7-2-44 0 0,-11-1-12 0 0,17 3 3 0 0,1-1 1 0 0,0 1-1 0 0,0 0 0 0 0,0 0 0 0 0,-1-1 0 0 0,1 1 1 0 0,0 0-1 0 0,0-1 0 0 0,0 1 0 0 0,0-1 0 0 0,-2-1 0 0 0,-2 4 62 0 0,4-2-61 0 0,1 1 0 0 0,0-1 0 0 0,-1 0 1 0 0,1 0-1 0 0,0 1 0 0 0,-1-1 0 0 0,1 0 1 0 0,0 0-1 0 0,-1 0 0 0 0,1 0 0 0 0,-1 0 0 0 0,1 1 1 0 0,-1-1-1 0 0,1 0 0 0 0,0 0 0 0 0,-1 0 1 0 0,1 0-1 0 0,-1 0 0 0 0,1 0 0 0 0,-1 0 0 0 0,1 0 1 0 0,0-1-1 0 0,-1 1 0 0 0,1 0 0 0 0,-1 0 0 0 0,-3-1 1 0 0,1-1-1 0 0,-1 1 1 0 0,1 0-1 0 0,-1 1 1 0 0,-4-1-1 0 0,-21-5-5 0 0,21 3 29 0 0,1 1 0 0 0,-1 1 0 0 0,0 0 0 0 0,0 0 0 0 0,0 0 0 0 0,0 1 0 0 0,0 0 0 0 0,0 1 0 0 0,0 0 0 0 0,0 0 0 0 0,-13 4 0 0 0,16-4-27 0 0,0 0 0 0 0,0 0-1 0 0,-1 0 1 0 0,-6-1 0 0 0,6 1 32 0 0,0-1 1 0 0,0 1 0 0 0,-11 2-1 0 0,-56 13-34 0 0,52-13-28 0 0,0 2 0 0 0,-32 10 0 0 0,-194 72-161 0 0,143-63 192 0 0,21-5 0 0 0,-25 1-80 0 0,21 0-92 0 0,-5-5 305 0 0,55-9-110 0 0,-46 11-1 0 0,59-8-11 0 0,18-6-11 0 0,0-1 0 0 0,0 0 0 0 0,-10 2-1 0 0,-76 19 1 0 0,30-7 0 0 0,45-12 0 0 0,-20 5 0 0 0,25-6 0 0 0,0 0 0 0 0,-1-1 0 0 0,1-1 0 0 0,0 0 0 0 0,-1 0 0 0 0,-19-3 0 0 0,1 2 0 0 0,20-1 1 0 0,-24-2-14 0 0,31 3-45 0 0,3 0-8 0 0,-11 2 8 0 0,10-2 70 0 0,1 0-1 0 0,0 1 1 0 0,-1-1-1 0 0,1 0 1 0 0,-1 0-1 0 0,1 0 1 0 0,-1 0-1 0 0,1 0 0 0 0,0 0 1 0 0,-1 0-1 0 0,1 0 1 0 0,-1-1-1 0 0,1 1 1 0 0,0-1-1 0 0,-1 1 1 0 0,1-1-1 0 0,0 1 1 0 0,-1-1-1 0 0,1 0 1 0 0,-2-1-1 0 0,3 2-8 0 0,-1 0-1 0 0,1 0 1 0 0,0-1-1 0 0,0 1 0 0 0,0 0 1 0 0,-1 0-1 0 0,1 0 1 0 0,0 0-1 0 0,-1 0 1 0 0,1-1-1 0 0,0 1 1 0 0,0 0-1 0 0,-1 0 1 0 0,1 0-1 0 0,0 0 0 0 0,-1 0 1 0 0,1 0-1 0 0,0 0 1 0 0,0 0-1 0 0,-1 0 1 0 0,1 0-1 0 0,0 0 1 0 0,-1 0-1 0 0,1 1 1 0 0,-7-1 128 0 0,11 3-489 0 0,0 0 367 0 0,0 0 1 0 0,1-1-1 0 0,-1 0 1 0 0,7 3-1 0 0,6 2-2 0 0,25 11-33 0 0,-31-15 16 0 0,-1 1 1 0 0,0 0 0 0 0,13 8-1 0 0,23 11 10 0 0,-34-17 0 0 0,0-1 0 0 0,19 13 0 0 0,-8-5 0 0 0,-18-10 0 0 0,0-1 0 0 0,0 1 0 0 0,-1 0 0 0 0,7 5 0 0 0,13 7 0 0 0,-2-1 0 0 0,-16-9 0 0 0,-3-2 0 0 0,0-1 0 0 0,-1 0 0 0 0,1 1 0 0 0,0-1 0 0 0,1-1 0 0 0,4 4 0 0 0,12 7 0 0 0,10 6 0 0 0,-26-17 0 0 0,-1 1 0 0 0,0-1 0 0 0,0 1 0 0 0,-1 0 0 0 0,1-1 0 0 0,-1 1 0 0 0,0 0 0 0 0,1 1 0 0 0,-1-1 0 0 0,3 4 0 0 0,-1-2 0 0 0,0-1 0 0 0,1 1 0 0 0,0-1 0 0 0,-1 0 0 0 0,1-1 0 0 0,0 1 0 0 0,0-1 0 0 0,0 0 0 0 0,8 2 0 0 0,-4-1 0 0 0,16 8 3 0 0,0-3-18 0 0,30 5 359 0 0,-15-6 182 0 0,-28-7-582 0 0,-9 0-68 0 0,-1 0-18 0 0,16 1 41 0 0,20-1 442 0 0,-28-1-359 0 0,0 1-1 0 0,0 0 0 0 0,11 2 0 0 0,-13-1-14 0 0,0 0 0 0 0,0-1-1 0 0,0 0 1 0 0,0 0 0 0 0,0-1 0 0 0,8-2-1 0 0,55-5-26 0 0,-2-2 292 0 0,-23 3-163 0 0,-19 5-58 0 0,2-2 2 0 0,15-1 28 0 0,-31 2-35 0 0,28 0 0 0 0,-19 2-8 0 0,3 2 57 0 0,-21 0-38 0 0,0-1 0 0 0,-1 1 1 0 0,1-1-1 0 0,0 0 0 0 0,0 0 0 0 0,4-1 0 0 0,10-2 7 0 0,0 1 1 0 0,1 0-1 0 0,-1 2 0 0 0,0 0 0 0 0,22 4 0 0 0,-35-4-24 0 0,-1 0 0 0 0,1 0 0 0 0,-1 0 0 0 0,9-2 0 0 0,12 0 0 0 0,10 1 0 0 0,35 1 0 0 0,11 0 0 0 0,6 0 0 0 0,-83 0 0 0 0,-1 0 0 0 0,1 0 0 0 0,0-1 0 0 0,-1 1 0 0 0,7-3 0 0 0,-7 2 0 0 0,0 1 0 0 0,0-1 0 0 0,0 1 0 0 0,0-1 0 0 0,-1 1 0 0 0,1 0 0 0 0,0 0 0 0 0,4 1 0 0 0,14 3 4 0 0,1 1 22 0 0,0-1-1 0 0,38 1 0 0 0,-28-2 56 0 0,-24-1-81 0 0,-1-2 0 0 0,1 1 0 0 0,12-1-1 0 0,-12-1 1 0 0,-1 1 0 0 0,1 0 0 0 0,8 2 0 0 0,10 0 0 0 0,1 2 11 0 0,-20-3 8 0 0,1 0 1 0 0,14 0-1 0 0,-8-1-20 0 0,0 0-1 0 0,16 4 0 0 0,-21-1 2 0 0,-7-3 0 0 0,0 1 0 0 0,0-1 0 0 0,0 1 0 0 0,0-1 0 0 0,0 1 0 0 0,1-1 0 0 0,-1 0 0 0 0,0 0 0 0 0,3 0 0 0 0,0-1 0 0 0,21 6 0 0 0,-23-3 0 0 0,-2-2 0 0 0,0 1 0 0 0,-1-1 0 0 0,1 1 0 0 0,0-1 0 0 0,0 1 0 0 0,0-1 0 0 0,-1 0 0 0 0,1 1 0 0 0,0-1 0 0 0,0 0 0 0 0,0 0 0 0 0,0 1 0 0 0,0-1 0 0 0,-1 0 0 0 0,1 0 0 0 0,2 0 0 0 0,5 0 0 0 0,-4 0 0 0 0,0 1 0 0 0,-1-1 0 0 0,1 1 0 0 0,-1 0 0 0 0,1 0 0 0 0,-1 0 0 0 0,5 2 0 0 0,0-2 0 0 0,1-3 0 0 0,-2-4 0 0 0,1 3 0 0 0,-1 3 0 0 0,-5-5 0 0 0,1 1 11 0 0,-2 4 21 0 0,-2-2-64 0 0,1 1 32 0 0,-1 0-1 0 0,1 0 1 0 0,-1 0-1 0 0,1 1 1 0 0,-1-1-1 0 0,0 0 1 0 0,1 0-1 0 0,-1 0 1 0 0,0 1-1 0 0,0-1 1 0 0,0 0-1 0 0,1 1 1 0 0,-1-1 0 0 0,0 1-1 0 0,0-1 1 0 0,0 1-1 0 0,0-1 1 0 0,0 1-1 0 0,0 0 1 0 0,-2-1-1 0 0,-1 0 0 0 0,-21-7 1 0 0,0 1 0 0 0,-1 2 0 0 0,-39-5 0 0 0,-80 4 0 0 0,126 6 0 0 0,-28-6 0 0 0,28 3 0 0 0,-28-1 0 0 0,9 2 0 0 0,-65-12 0 0 0,16 2 0 0 0,-256-51 72 0 0,225 37-133 0 0,-48-20 51 0 0,88 23 9 0 0,-66-25 1 0 0,37 11 0 0 0,-81-28 0 0 0,-20-8 0 0 0,60 22 7 0 0,9 1-94 0 0,13 8 0 0 0,-38-11-10 0 0,94 30 97 0 0,-34-9 0 0 0,-21-4-39 0 0,36 9 14 0 0,-28-7-84 0 0,-46-21 50 0 0,106 34 51 0 0,-63-30 8 0 0,87 36 0 0 0,-14-7 24 0 0,0-2 0 0 0,-44-31 0 0 0,78 47-24 0 0,7 5 0 0 0,1-1 0 0 0,-1 0 0 0 0,1 0 0 0 0,0 0 0 0 0,0 0 0 0 0,0-1 0 0 0,1 0 0 0 0,-4-5 0 0 0,-7-10 34 0 0,9 12-4 0 0,1 0-1 0 0,-1-1 1 0 0,-5-13-1 0 0,8 18-29 0 0,1 1 0 0 0,-1-1 0 0 0,0 0 0 0 0,0 1 0 0 0,-1 0 0 0 0,1 0 0 0 0,-1 0 0 0 0,1 0 0 0 0,-1 0 0 0 0,-4-2 0 0 0,-14-11 0 0 0,9 6-39 0 0,0 0 0 0 0,-1 1-1 0 0,-25-13 1 0 0,27 16 20 0 0,-8-4-3 0 0,1-1 0 0 0,1-1 0 0 0,-18-15 0 0 0,30 22 24 0 0,0 0 0 0 0,1 0-1 0 0,0-1 1 0 0,0 0 0 0 0,1 0 0 0 0,-1 0 0 0 0,1-1-1 0 0,1 1 1 0 0,-1-1 0 0 0,1 0 0 0 0,0 0-1 0 0,-2-11 1 0 0,1 6 53 0 0,0 1 0 0 0,-12-22 0 0 0,-5-15 3 0 0,13 28-17 0 0,0 0 0 0 0,-17-26-1 0 0,15 17 40 0 0,3 18-80 0 0,0-3 1 0 0,7 11 1 0 0,0-2 6 0 0,-11-17 43 0 0,6 12-50 0 0,0 0-1 0 0,-6-20 1 0 0,-3-6-1 0 0,10 27 0 0 0,0 1 0 0 0,-4-14 0 0 0,-12-27 0 0 0,-1 16 64 0 0,19 31-64 0 0,1 1 0 0 0,0 1 0 0 0,1-1 0 0 0,-1 1 0 0 0,1-1 0 0 0,-1 0 0 0 0,1 1 0 0 0,-1-1 0 0 0,1 0 0 0 0,-1 0 0 0 0,1 0 0 0 0,0 1 0 0 0,0-1 0 0 0,-1 0 0 0 0,1 0 0 0 0,0 0 0 0 0,0 1 0 0 0,0-2 0 0 0,-1-1 1 0 0,0 1 0 0 0,0-1 0 0 0,0 1 0 0 0,0-1 0 0 0,0 1 0 0 0,-1 0-1 0 0,1 0 1 0 0,-1 0 0 0 0,1-1 0 0 0,-1 2 0 0 0,0-1 0 0 0,0 0 0 0 0,-2-2-1 0 0,-2-4 48 0 0,2 1-25 0 0,3 6 73 0 0,2 2-256 0 0,2 5 139 0 0,-3-6 19 0 0,0 0 0 0 0,0 1 0 0 0,1-1 0 0 0,-1 0 1 0 0,0 0-1 0 0,0 1 0 0 0,0-1 0 0 0,0 0 0 0 0,1 0 1 0 0,-1 1-1 0 0,0-1 0 0 0,0 0 0 0 0,0 0 0 0 0,1 0 0 0 0,-1 1 1 0 0,0-1-1 0 0,0 0 0 0 0,1 0 0 0 0,-1 0 0 0 0,0 0 1 0 0,0 0-1 0 0,1 0 0 0 0,-1 1 0 0 0,0-1 0 0 0,1 0 0 0 0,-1 0 1 0 0,0 0-1 0 0,1 0 0 0 0,3 2-2 0 0,4 10-89 0 0,-8-11 89 0 0,0 0-1 0 0,1-1 0 0 0,-1 1 0 0 0,0-1 0 0 0,1 1 0 0 0,-1 0 0 0 0,1-1 0 0 0,-1 1 0 0 0,1-1 0 0 0,0 0 0 0 0,-1 1 0 0 0,1-1 0 0 0,-1 1 1 0 0,1-1-1 0 0,0 0 0 0 0,-1 1 0 0 0,2-1 0 0 0,1 2-3 0 0,7 4-103 0 0,0 0-1 0 0,0 0 0 0 0,0-1 0 0 0,12 5 0 0 0,-6-4 37 0 0,12 5 35 0 0,-2-4 26 0 0,12 4 14 0 0,-2-7 0 0 0,-31-5 0 0 0,13 7 0 0 0,-9-4 115 0 0,-6-1-264 0 0,1 0 1 0 0,-1 0-1 0 0,0 0 1 0 0,1 0-1 0 0,-1 1 1 0 0,5 2-1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8:59:49.059"/>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457 1471 1408 0 0,'-5'-6'128'0'0,"1"1"-129"0"0,0 1 1 0 0,0 0-1 0 0,-1 0 1 0 0,-7-5-1 0 0,7 5 5 0 0,-1 0-1 0 0,1 0 0 0 0,-8-10 1 0 0,7 7 55 0 0,-1 1 0 0 0,-12-11 0 0 0,15 14-35 0 0,-1-1 1 0 0,1 0-1 0 0,0 1 0 0 0,-1-2 1 0 0,2 1-1 0 0,-1 0 0 0 0,0-1 1 0 0,1 0-1 0 0,0 0 1 0 0,-4-9-1 0 0,0-4 57 0 0,3 7-40 0 0,0 0 0 0 0,1 0 0 0 0,-3-13 0 0 0,-11-32-19 0 0,14 41 19 0 0,2 12-33 0 0,0 0 0 0 0,1-1 0 0 0,-1 1 1 0 0,1 0-1 0 0,0 0 0 0 0,0-1 0 0 0,1-5 0 0 0,-1 2 26 0 0,0 1 0 0 0,0-1-1 0 0,-2-11 1 0 0,0-11 138 0 0,-2-12 17 0 0,3 33-155 0 0,-1 1-1 0 0,2-1 1 0 0,-1 0 0 0 0,1 0 0 0 0,1 0-1 0 0,1-10 1 0 0,3-12 61 0 0,0-1 0 0 0,0-50 1 0 0,-6 58-10 0 0,0 16-66 0 0,0-1 1 0 0,1 1-1 0 0,1 0 0 0 0,0-10 1 0 0,1 3 18 0 0,0-1 0 0 0,-2-26 0 0 0,-1 28 6 0 0,1 0 1 0 0,1 0 0 0 0,0 0-1 0 0,3-14 1 0 0,1-7 96 0 0,-4 27-104 0 0,0 0 1 0 0,0 0-1 0 0,0 0 0 0 0,4-11 0 0 0,-1 9-15 0 0,-2 0 0 0 0,1 0 0 0 0,1-15 0 0 0,-3 14 31 0 0,1-1 0 0 0,6-16 1 0 0,-7 23-36 0 0,0 1 0 0 0,-1-1 0 0 0,1 0 0 0 0,-1 0 0 0 0,1-5-1 0 0,-1 5 1 0 0,0 0 0 0 0,0 0 0 0 0,1 0 0 0 0,-1 1 0 0 0,3-6 0 0 0,-3 7-18 0 0,1-1 0 0 0,-1 0 0 0 0,1 1 0 0 0,-1-1 0 0 0,0 0 1 0 0,0 1-1 0 0,0-1 0 0 0,0 0 0 0 0,-1-4 0 0 0,0-13 26 0 0,2 17 8 0 0,-1 0 1 0 0,0 0-1 0 0,0 0 0 0 0,0 0 0 0 0,0 0 0 0 0,-1 0 0 0 0,1 1 1 0 0,-1-1-1 0 0,-2-5 0 0 0,2 4 18 0 0,0 0 1 0 0,0 0 0 0 0,0 0 0 0 0,0-9-1 0 0,-4-21 168 0 0,5 32-198 0 0,0 1-1 0 0,-1-1 0 0 0,1 0 0 0 0,-1 1 0 0 0,1-1 0 0 0,-1 0 1 0 0,0 1-1 0 0,0-1 0 0 0,-1-1 0 0 0,0 0 18 0 0,2 1-28 0 0,-1 0-1 0 0,0 0 1 0 0,0 0 0 0 0,0 0 0 0 0,0 1 0 0 0,0-1 0 0 0,0 0-1 0 0,-1 1 1 0 0,1-1 0 0 0,-3-2 0 0 0,3 4-5 0 0,1-1-1 0 0,-1 1 1 0 0,0 0 0 0 0,0-1-1 0 0,0 1 1 0 0,1 0 0 0 0,-1 0 0 0 0,0-1-1 0 0,0 1 1 0 0,0 0 0 0 0,0 0-1 0 0,1 0 1 0 0,-2 0 0 0 0,0 0 137 0 0,1 1-84 0 0,-7 1-36 0 0,0-2 34 0 0,7 1-52 0 0,0 0-1 0 0,1 0 1 0 0,-1 0 0 0 0,0 0-1 0 0,0 0 1 0 0,1 0-1 0 0,-1 0 1 0 0,0 0-1 0 0,1 0 1 0 0,-1 2-1 0 0,-1 2 0 0 0,-5 5-5 0 0,7-9 0 0 0,0-1 0 0 0,0 1 0 0 0,-1-1 0 0 0,1 1 0 0 0,0-1 0 0 0,0 1 0 0 0,0-1 0 0 0,0 1 0 0 0,0-1 0 0 0,0 1 0 0 0,0-1 0 0 0,0 1 0 0 0,0-1 0 0 0,0 1 0 0 0,0-1 0 0 0,1 1 0 0 0,-1 0 0 0 0,5 12 7 0 0,-4-9 0 0 0,1 0-1 0 0,-1 0 1 0 0,1 0-1 0 0,0 0 1 0 0,0 0 0 0 0,4 5-1 0 0,-4-6 6 0 0,0 0 1 0 0,-1 0-1 0 0,1 0 0 0 0,-1 1 1 0 0,1-1-1 0 0,0 4 0 0 0,0-2 5 0 0,-1 0 0 0 0,1 0 0 0 0,0-1 0 0 0,4 6 0 0 0,6 10 31 0 0,-1 0 0 0 0,11 29 0 0 0,5 8-48 0 0,-18-42 0 0 0,-2 1 0 0 0,1 0 0 0 0,-2 0 0 0 0,8 31 0 0 0,-9-28 45 0 0,11 33 0 0 0,1 1 65 0 0,-13-41-70 0 0,0-1 0 0 0,9 16 0 0 0,-9-18 22 0 0,1 1 0 0 0,-1 0 0 0 0,5 19 0 0 0,2 28 205 0 0,37 161-649 0 0,-45-208 404 0 0,-2 0-1 0 0,1 0 1 0 0,-1 0-1 0 0,-1 14 1 0 0,0-11 3 0 0,1-1 1 0 0,2 14-1 0 0,6 18-14 0 0,-4-26 9 0 0,-1 1 0 0 0,1 21 0 0 0,-3-22 1 0 0,1 0 0 0 0,7 22 0 0 0,1 8 16 0 0,-8-29-28 0 0,31 158 62 0 0,-27-131-71 0 0,-5-34 0 0 0,0 0 0 0 0,0 0 0 0 0,4 12 0 0 0,7 20 62 0 0,-9-28-8 0 0,0 0 0 0 0,2 0 0 0 0,7 17 0 0 0,-7-19-2 0 0,0 0 0 0 0,5 22-1 0 0,-6-19-8 0 0,13 31 1 0 0,-6-20-47 0 0,-8-17 7 0 0,1 0 0 0 0,0-1-1 0 0,8 14 1 0 0,4 2 73 0 0,-14-20-54 0 0,0 0 1 0 0,1 0 0 0 0,7 7 0 0 0,-10-11-18 0 0,1-1 0 0 0,-1 0 0 0 0,0 1 0 0 0,0-1 1 0 0,1 1-1 0 0,-1 0 0 0 0,0-1 0 0 0,-1 1 0 0 0,1 0 0 0 0,0 0 0 0 0,0-1 1 0 0,0 4-1 0 0,0-3-2 0 0,0 0 1 0 0,0 0-1 0 0,0 0 0 0 0,1 0 1 0 0,-1-1-1 0 0,0 1 1 0 0,1 0-1 0 0,2 1 1 0 0,4 7 56 0 0,-7-9 110 0 0,-1 0-147 0 0,0-1 0 0 0,0 0 0 0 0,0 0 1 0 0,-1 0-1 0 0,1 1 0 0 0,0-1 0 0 0,0 0 1 0 0,0 0-1 0 0,0 1 0 0 0,0-1 0 0 0,0 0 1 0 0,0 0-1 0 0,0 1 0 0 0,1-1 0 0 0,-1 0 1 0 0,0 0-1 0 0,0 0 0 0 0,0 1 0 0 0,0-1 1 0 0,0 0-1 0 0,0 0 0 0 0,0 1 0 0 0,0-1 1 0 0,1 0-1 0 0,-1 0 0 0 0,0 1 0 0 0,1-3-15 0 0,0 1 0 0 0,-1 0 1 0 0,1-1-1 0 0,-1 1 0 0 0,1 0 0 0 0,-1-1 0 0 0,0 1 0 0 0,0-1 0 0 0,1 1 0 0 0,-1-1 0 0 0,0 1 0 0 0,0-1 0 0 0,0 1 0 0 0,-1 0 0 0 0,1-1 0 0 0,0 1 0 0 0,0-1 0 0 0,-1 1 0 0 0,1 0 0 0 0,-1-1 1 0 0,1 1-1 0 0,-1 0 0 0 0,-1-2 0 0 0,-4-19 57 0 0,-2-4-48 0 0,-33-68 522 0 0,34 64-430 0 0,7 25-102 0 0,-1 0-1 0 0,0 0 0 0 0,0 0 0 0 0,0 0 0 0 0,-1 0 0 0 0,-1-5 0 0 0,-9-10 2 0 0,8 14 4 0 0,1 1 0 0 0,0-1 0 0 0,0 1 0 0 0,0-1 1 0 0,1 0-1 0 0,-3-11 0 0 0,4 11 24 0 0,-1 0 0 0 0,0-1 0 0 0,0 2-1 0 0,-1-1 1 0 0,-4-7 0 0 0,-7-20 106 0 0,5 7-96 0 0,-1 0-1 0 0,-2 1 1 0 0,0 0-1 0 0,-17-25 1 0 0,5 8 159 0 0,5 15-100 0 0,16 23-103 0 0,-1 0 0 0 0,1 0 1 0 0,0-1-1 0 0,0 0 0 0 0,1 1 0 0 0,0-1 1 0 0,-1 0-1 0 0,1 0 0 0 0,-1-6 0 0 0,2-11 32 0 0,2 18-31 0 0,-1 0 1 0 0,-1 0 0 0 0,1 0 0 0 0,0 0 0 0 0,-1 0-1 0 0,-1-5 1 0 0,-6-11 53 0 0,-1 1 0 0 0,0 0 0 0 0,-1 0 0 0 0,-21-27 0 0 0,26 39-59 0 0,1-1 0 0 0,0 0 1 0 0,-4-8-1 0 0,5 8 4 0 0,0 1-1 0 0,0 0 1 0 0,-1 1 0 0 0,-8-12-1 0 0,-33-45 180 0 0,34 44-89 0 0,10 17-84 0 0,-1-1 0 0 0,1 1 0 0 0,-1 0 0 0 0,1-1 0 0 0,-1 1 0 0 0,0 0 0 0 0,0 0 0 0 0,0 0 0 0 0,0 0 0 0 0,-2-2 0 0 0,-16-13 44 0 0,20 17-53 0 0,0 0 0 0 0,0 0 0 0 0,-1 0 1 0 0,1-1-1 0 0,0 1 0 0 0,0 0 0 0 0,-1 0 0 0 0,1 0 0 0 0,0 0 1 0 0,0 0-1 0 0,-1 0 0 0 0,1 0 0 0 0,0 0 0 0 0,-1 0 1 0 0,1 0-1 0 0,0 0 0 0 0,0 0 0 0 0,-1 0 0 0 0,1 0 0 0 0,0 0 1 0 0,0 1-1 0 0,-1-1 0 0 0,1 0 0 0 0,0 0 0 0 0,0 0 0 0 0,-1 0 1 0 0,1 0-1 0 0,0 1 0 0 0,0-1 0 0 0,0 0 0 0 0,-1 0 0 0 0,1 0 1 0 0,0 1-1 0 0,0-1 0 0 0,0 0 0 0 0,0 0 0 0 0,0 0 0 0 0,-1 1 1 0 0,1-1-1 0 0,0 0 0 0 0,0 0 0 0 0,0 1 0 0 0,0-1 0 0 0,0 0 1 0 0,0 0-1 0 0,0 1 0 0 0,0-1 0 0 0,0 0 0 0 0,0 1 0 0 0,0-1 1 0 0,0 0-1 0 0,0 0 0 0 0,0 1 0 0 0,0-1 0 0 0,0 0 0 0 0,0 0 1 0 0,0 1-1 0 0,1-1 0 0 0,-1 0 1 0 0,-4 24-52 0 0,1 0 1 0 0,1 0 0 0 0,1 0-1 0 0,1 0 1 0 0,1-1 0 0 0,8 45 0 0 0,-6-48 50 0 0,1 30 0 0 0,2 14 0 0 0,3-7 50 0 0,6 34 41 0 0,-4-32-204 0 0,-9-39 64 0 0,2-1-1 0 0,7 25 1 0 0,2 4 49 0 0,-10-33 0 0 0,1 0 0 0 0,8 21 0 0 0,-2-11 0 0 0,-7-17 0 0 0,0 0 0 0 0,0-1 0 0 0,0 0 0 0 0,7 10 0 0 0,1-3 0 0 0,-7-10 0 0 0,-1 0 0 0 0,0 1 0 0 0,0-1 0 0 0,0 1 0 0 0,-1-1 0 0 0,4 9 0 0 0,-6-12 0 0 0,0 0 0 0 0,1 0 0 0 0,-1 0 0 0 0,1 0 0 0 0,-1 0 0 0 0,1 0 0 0 0,-1 0 0 0 0,1 0 0 0 0,-1 0 0 0 0,1 0 0 0 0,0 0 0 0 0,0 0 0 0 0,-1 0 0 0 0,2 0 0 0 0,17 18 0 0 0,-18-18 5 0 0,1 1 19 0 0,-1-1 0 0 0,1 1 0 0 0,-1-1 0 0 0,0 1 1 0 0,0 0-1 0 0,0-1 0 0 0,0 1 0 0 0,2 4 0 0 0,-2-7 51 0 0,6-4-26 0 0,-6 3-27 0 0,-1 0 0 0 0,1-2 5 0 0,0 2-21 0 0,0 1-1 0 0,-1-1 1 0 0,1 1 0 0 0,-1-1 0 0 0,1 1 0 0 0,-1-1 0 0 0,0 1 0 0 0,0-1-1 0 0,1 1 1 0 0,-1-1 0 0 0,0 1 0 0 0,-1-1 0 0 0,1 1 0 0 0,0-1 0 0 0,0 1 0 0 0,-1-1-1 0 0,1 1 1 0 0,0-1 0 0 0,-1 1 0 0 0,0-1 0 0 0,1 1 0 0 0,-2-2 0 0 0,1 1 3 0 0,0 0 0 0 0,1 0-1 0 0,-1 0 1 0 0,1 0 0 0 0,-1 0 0 0 0,1 0 0 0 0,0-1 0 0 0,-1-1 0 0 0,1 1 1 0 0,0 1 0 0 0,0-1 0 0 0,0 1 0 0 0,-1-1 0 0 0,1 1 0 0 0,-1-1 0 0 0,-2-3 0 0 0,1 0-3 0 0,0 0 1 0 0,0 0-1 0 0,0 0 1 0 0,0 0 0 0 0,1 0-1 0 0,0-1 1 0 0,1 1-1 0 0,-1 0 1 0 0,1-7 0 0 0,0 8-6 0 0,-1 0 0 0 0,1 0 0 0 0,-1 0 0 0 0,-1 0 0 0 0,1 0 0 0 0,-3-5 1 0 0,2 4-4 0 0,0 1 0 0 0,1-1 0 0 0,-2-9 1 0 0,1 4 6 0 0,0 1 0 0 0,-1-1 0 0 0,0 1 0 0 0,0 0 0 0 0,-6-11 0 0 0,4 11-2 0 0,1-1-1 0 0,0 0 0 0 0,1 0 1 0 0,-2-12-1 0 0,0-4 13 0 0,-2 0 0 0 0,-17-44 0 0 0,13 40 9 0 0,-10-43 1 0 0,-14-99 198 0 0,29 140-173 0 0,-8-32-26 0 0,-25-101 299 0 0,36 151-297 0 0,0 0 0 0 0,0-23 0 0 0,2 20-23 0 0,-4-21 1 0 0,-67-232 249 0 0,64 248-174 0 0,-21-43 0 0 0,21 49-30 0 0,6 12-33 0 0,0 0 0 0 0,-1 0-1 0 0,-6-9 1 0 0,3 5-2 0 0,1-1 0 0 0,-1 1 0 0 0,1-2 0 0 0,1 1 0 0 0,-5-15 0 0 0,4 10 1 0 0,0 1 0 0 0,-9-15 1 0 0,13 27-17 0 0,-5-8 16 0 0,0 0 0 0 0,1-1 0 0 0,-4-14 0 0 0,0 8 2 0 0,8 16-13 0 0,0-1 0 0 0,0 0 1 0 0,0 0-1 0 0,0 0 0 0 0,0 0 0 0 0,0 0 0 0 0,1 0 0 0 0,-1 0 0 0 0,1 0 0 0 0,-1 0 0 0 0,1-4 1 0 0,0 3 11 0 0,0 2-11 0 0,0 0 1 0 0,0 0 0 0 0,0 0 0 0 0,0 0 0 0 0,0 0 0 0 0,-1 0-1 0 0,1 0 1 0 0,0 0 0 0 0,-1 0 0 0 0,1 0 0 0 0,0 0-1 0 0,-1 0 1 0 0,1 0 0 0 0,-2-2 0 0 0,-7-13 71 0 0,5 3-39 0 0,3 8-33 0 0,0 1 0 0 0,0-1 0 0 0,0 1 0 0 0,-1 0 0 0 0,-2-6 0 0 0,-8-10 4 0 0,6 12 33 0 0,4-2-32 0 0,6 6-11 0 0,0 0 0 0 0,1 0 0 0 0,-1 1 0 0 0,1 0 0 0 0,7-4 0 0 0,-8 5-3 0 0,0 2-22 0 0,13 0-11 0 0,-14 0 17 0 0,8 0-76 0 0,-1 0 0 0 0,14-3 0 0 0,-22 3 89 0 0,-1 0 0 0 0,1 0 0 0 0,-1 0 0 0 0,1 1 0 0 0,0-1 1 0 0,-1 0-1 0 0,1 0 0 0 0,-1 1 0 0 0,1-1 0 0 0,-1 1 0 0 0,1 0 1 0 0,1 0-1 0 0,3 1 2 0 0,30 14-45 0 0,-27-11 34 0 0,15 10 15 0 0,-19-6 0 0 0,-1-1 0 0 0,4 0 0 0 0,-6-5 0 0 0,1-1 0 0 0,-1 1 0 0 0,0 0 0 0 0,0-1 0 0 0,0 1 0 0 0,-1 0 0 0 0,1 0 0 0 0,1 4 0 0 0,34 70-64 0 0,-28-59 64 0 0,4 13 0 0 0,-11-23 0 0 0,2 1 0 0 0,-1 0 0 0 0,1-1 0 0 0,6 9 0 0 0,-8-13 0 0 0,-1-1 0 0 0,1 1 0 0 0,-1 0 0 0 0,0-1 0 0 0,0 1 0 0 0,0 5 0 0 0,0-4 0 0 0,0 0 0 0 0,0 0 0 0 0,1 0 0 0 0,2 6 0 0 0,10 16 0 0 0,-11-15 0 0 0,-2 0 0 0 0,-1-6 32 0 0,-3-17 0 0 0,1 1-11 0 0,0-1 0 0 0,0-20 1 0 0,2 29-22 0 0,0-1 0 0 0,-1 0 0 0 0,1 0 0 0 0,-1 0 0 0 0,0 1 0 0 0,0-1 0 0 0,-1-2 0 0 0,1 2 0 0 0,0 0 0 0 0,0 0 0 0 0,0 0 0 0 0,0 0 0 0 0,1 0 0 0 0,-1 0 0 0 0,1-3 0 0 0,-6-87-72 0 0,2 69 46 0 0,4 22 23 0 0,-1-1-1 0 0,1 1 0 0 0,-1-1 0 0 0,1 1 0 0 0,0-1 0 0 0,0 1 0 0 0,0-1 0 0 0,0 1 0 0 0,0-1 0 0 0,1 1 0 0 0,0-4 1 0 0,2-1 3 0 0,-2 5 0 0 0,0 1 0 0 0,-1 0 0 0 0,1 0 0 0 0,-1-1 0 0 0,1 1 0 0 0,-1-1 0 0 0,0 1 0 0 0,1-1 0 0 0,-1 1 0 0 0,0 0 0 0 0,0-1 0 0 0,0 1 0 0 0,0-4 0 0 0,-1 0 0 0 0,0-1 0 0 0,1 0 0 0 0,-1 0 0 0 0,1 0 0 0 0,1 0 0 0 0,1-8 0 0 0,-2 4 0 0 0,-1-2-15 0 0,7 1-32 0 0,-6 11 43 0 0,1-1 0 0 0,-1 0 0 0 0,1 0-1 0 0,0 0 1 0 0,-1 1 0 0 0,0-1 0 0 0,1 0-1 0 0,-1 0 1 0 0,1 0 0 0 0,-1 0 0 0 0,0 0-1 0 0,0 0 1 0 0,0 0 0 0 0,1 0 0 0 0,-1 0-1 0 0,0 0 1 0 0,0 0 0 0 0,0 0 0 0 0,-1 0-1 0 0,1 0 1 0 0,0-1 0 0 0,0-6-20 0 0,5 0-19 0 0,-5 8 43 0 0,0 0-1 0 0,0-1 1 0 0,1 1-1 0 0,-1 0 1 0 0,0 0-1 0 0,1-1 1 0 0,-1 1-1 0 0,0 0 1 0 0,1 0-1 0 0,-1 0 1 0 0,1-1-1 0 0,-1 1 1 0 0,0 0-1 0 0,1 0 1 0 0,-1 0-1 0 0,1 0 1 0 0,-1 0-1 0 0,0 0 1 0 0,1 0-1 0 0,0 0 1 0 0,3 1 0 0 0,0 0 0 0 0,0 1 0 0 0,1 0 0 0 0,-1 0 0 0 0,0 0 0 0 0,-1 0 0 0 0,8 6 0 0 0,1 25 0 0 0,-8-26-11 0 0,0 0 1 0 0,-1-1 0 0 0,1 1-1 0 0,-1 0 1 0 0,-1 1 0 0 0,3 9 0 0 0,10 23 10 0 0,-10-29 0 0 0,-1-1 0 0 0,5 22 0 0 0,-3-6 0 0 0,-3-19 0 0 0,-1 0 0 0 0,-1 0 0 0 0,1-1 0 0 0,-1 2 0 0 0,0 12 0 0 0,-2-8 0 0 0,0-10 0 0 0,1 1 0 0 0,0 0 0 0 0,-1-1 0 0 0,1 1 0 0 0,1 0 0 0 0,-1 0 0 0 0,0-1 0 0 0,0 1 0 0 0,1 0 0 0 0,0-1 0 0 0,-1 1 0 0 0,3 4 0 0 0,2 3 0 0 0,0-2 0 0 0,-2 0 0 0 0,1 0 0 0 0,-1 1 0 0 0,0 0 0 0 0,2 9 0 0 0,-3-11 0 0 0,0 0 0 0 0,1-1 0 0 0,0 1 0 0 0,0-1 0 0 0,1 1 0 0 0,4 6 0 0 0,-2-4 0 0 0,-1-1 0 0 0,-1 1 0 0 0,5 9 0 0 0,10 24 48 0 0,-6-15 2 0 0,3 3 119 0 0,36 53-1 0 0,-30-51-247 0 0,17 19-40 0 0,-26-35 152 0 0,21 31-1 0 0,14 31 42 0 0,-37-63-74 0 0,0 0 0 0 0,2-1 0 0 0,-1-1 0 0 0,18 14 0 0 0,51 42 0 0 0,-66-60 52 0 0,30 17 0 0 0,0-1 44 0 0,-15-12 43 0 0,-24-10-122 0 0,0-1 1 0 0,0 1 0 0 0,0 0 0 0 0,7 5 0 0 0,-2-1 7 0 0,0 0 0 0 0,20 9 0 0 0,-18-10-1 0 0,23 15 1 0 0,23 15 28 0 0,-43-27-18 0 0,-11-6-19 0 0,1 0 0 0 0,-1 0 0 0 0,7 7 0 0 0,35 30 56 0 0,-44-38-69 0 0,0 0 0 0 0,0 0 0 0 0,0 0 0 0 0,0 0 0 0 0,4 1 0 0 0,-4-2 3 0 0,0 1 0 0 0,0 0-1 0 0,0-1 1 0 0,0 1 0 0 0,4 3 0 0 0,19 14 5 0 0,-20-15-9 0 0,0 0 1 0 0,-1 0 0 0 0,6 5-1 0 0,-2-1 42 0 0,0-1 1 0 0,0-1-1 0 0,12 7 0 0 0,5 4 25 0 0,13 6-22 0 0,-31-19-26 0 0,0 0 0 0 0,-1 1 0 0 0,0-1 0 0 0,11 11 0 0 0,-1-2 13 0 0,-12-9-30 0 0,-1 0 0 0 0,1-1 0 0 0,-1 2 1 0 0,0-1-1 0 0,0 1 0 0 0,4 5 1 0 0,-2-3-1 0 0,-1-1 0 0 0,1 0 0 0 0,0 0 1 0 0,0 0-1 0 0,1-1 0 0 0,0 0 1 0 0,8 5-1 0 0,-7-5 1 0 0,1 1 0 0 0,-1 0 0 0 0,0 1 0 0 0,-1-1 0 0 0,8 10 0 0 0,-3-3 4 0 0,-10-11-6 0 0,0 0 0 0 0,-1 0 0 0 0,1-1 0 0 0,-1 1 0 0 0,1 0 0 0 0,-1 1 0 0 0,1-1 0 0 0,-1 0 0 0 0,0 0 0 0 0,0 0 0 0 0,0 1 0 0 0,0-1 0 0 0,-1 1 0 0 0,1-1 0 0 0,-1 1 0 0 0,1-1 1 0 0,-1 5-1 0 0,0-5-2 0 0,1 0 1 0 0,-1 0 0 0 0,0 0 0 0 0,1 0 0 0 0,-1 0 0 0 0,1 0 0 0 0,0 0 0 0 0,-1-1 0 0 0,1 1-1 0 0,0 0 1 0 0,0 0 0 0 0,0-1 0 0 0,0 1 0 0 0,1 0 0 0 0,-1-1 0 0 0,0 1 0 0 0,3 1 0 0 0,3 3 18 0 0,0-1 1 0 0,16 9 0 0 0,-16-10-10 0 0,0 1-1 0 0,12 8 1 0 0,8 9 31 0 0,0-1 1 0 0,32 17 0 0 0,-37-21 0 0 0,-17-13-25 0 0,0 0 0 0 0,0 0 0 0 0,0 0 0 0 0,7 3 0 0 0,1 0 11 0 0,19 12 1 0 0,-23-13-6 0 0,0 0 0 0 0,0-1 0 0 0,20 8 0 0 0,-19-9 19 0 0,0 1 1 0 0,18 9 0 0 0,-18-7-29 0 0,1-2 0 0 0,12 6 0 0 0,50 21 23 0 0,-45-19-25 0 0,38 13 0 0 0,-56-22-14 0 0,-1 0 1 0 0,0 1 0 0 0,0 0 0 0 0,11 8 0 0 0,9 5 11 0 0,-2-1 43 0 0,111 58 73 0 0,-121-65-105 0 0,-13-8-8 0 0,0 0-1 0 0,0 1 1 0 0,0 0 0 0 0,0 0-1 0 0,0 0 1 0 0,4 5 0 0 0,-6-7-7 0 0,0 1 1 0 0,-1-1-1 0 0,1 0 1 0 0,0 1 0 0 0,0-1-1 0 0,0 0 1 0 0,0 0-1 0 0,3 1 1 0 0,11 7 31 0 0,-13-5-40 0 0,-2-3 1 0 0,0 0 0 0 0,0 0 0 0 0,-1 0 0 0 0,1 0 0 0 0,0 0 0 0 0,0 0 0 0 0,0-1 0 0 0,0 1 0 0 0,0 0 0 0 0,0 0 0 0 0,0-1 0 0 0,1 1 0 0 0,-1-1 0 0 0,2 1 0 0 0,4 3 9 0 0,-4-3-3 0 0,-1 1-1 0 0,1-1 1 0 0,-1 1-1 0 0,0 0 1 0 0,1 0-1 0 0,-1 0 1 0 0,0 0-1 0 0,0 0 1 0 0,3 4-1 0 0,33 23-5 0 0,-10 0 0 0 0,5-4 0 0 0,-24-17 0 0 0,-1-2 0 0 0,0 1 0 0 0,11 13 0 0 0,-16-16 0 0 0,13 12 0 0 0,-10-11 9 0 0,17 18 46 0 0,-18-18-43 0 0,-3-2-6 0 0,1 0 1 0 0,-1 0 0 0 0,1-1-1 0 0,0 1 1 0 0,0-1-1 0 0,0 0 1 0 0,3 3-1 0 0,4 1-6 0 0,-1 1 0 0 0,0 0 0 0 0,0 0 0 0 0,-1 1 0 0 0,0 0 0 0 0,0 1 0 0 0,8 12 0 0 0,-14-19 4 0 0,-1 1-1 0 0,1-1 1 0 0,0 0-1 0 0,0-1 1 0 0,0 1-1 0 0,0 0 0 0 0,0-1 1 0 0,1 1-1 0 0,-1-1 1 0 0,3 2-1 0 0,-2-1 1 0 0,0-1 0 0 0,-1 1-1 0 0,1-1 1 0 0,-1 1 0 0 0,1 0 0 0 0,2 3-1 0 0,-4-2-3 0 0,1 0 0 0 0,10 3 0 0 0,-6-1 12 0 0,1-1 0 0 0,-1 1-1 0 0,0-1 1 0 0,6 7 0 0 0,-5-3-7 0 0,11 9-5 0 0,-9-11 0 0 0,-9-6 0 0 0,1 0 0 0 0,0 1 0 0 0,1-1 0 0 0,-1 1 0 0 0,0 0 0 0 0,0-1 0 0 0,0 1 0 0 0,0 0 0 0 0,0 0 0 0 0,0-1 0 0 0,0 1 0 0 0,0 0 0 0 0,0 0 0 0 0,1 2 0 0 0,-1-1 0 0 0,0-1 0 0 0,0 0 0 0 0,0 0 0 0 0,0 1 0 0 0,0-1 0 0 0,0 0 0 0 0,1 0 0 0 0,-1 0 0 0 0,0-1 0 0 0,0 1 0 0 0,3 1 0 0 0,16 11 0 0 0,-17-11 2 0 0,11 13-17 0 0,-13-14 12 0 0,1 2 3 0 0,0-1-1 0 0,0-1 1 0 0,0 1-1 0 0,0 0 1 0 0,0 0-1 0 0,0-1 1 0 0,0 1-1 0 0,1-1 0 0 0,2 2 1 0 0,29 18 144 0 0,21 11-77 0 0,-52-29-15 0 0,1 0-1 0 0,1 0 1 0 0,-1-1 0 0 0,0 0-1 0 0,9 3 1 0 0,-6-3 42 0 0,-6-1 40 0 0,1 0-20 0 0,3 2-81 0 0,17 12-68 0 0,-20-14-85 0 0,8 5-121 0 0,2 2 218 0 0,-2 2 23 0 0,-2-6-13 0 0,-4-2-40 0 0,5 4 50 0 0,-7-5 59 0 0,-11 8 36 0 0,7-7-76 0 0,-1-1-1 0 0,0 1 1 0 0,0 0 0 0 0,0-1-1 0 0,0 1 1 0 0,0-1 0 0 0,-5 1-1 0 0,-9 5 29 0 0,14-6-40 0 0,0-1-1 0 0,1 1 1 0 0,-1-1-1 0 0,0 0 1 0 0,0 1-1 0 0,0-1 1 0 0,-4-1-1 0 0,-8 2 23 0 0,-14-3-18 0 0,7 1 74 0 0,-1 0-34 0 0,-17 1 16 0 0,13 2-64 0 0,20-3 0 0 0,1 2 0 0 0,-1-1 0 0 0,1 1 0 0 0,0 0 0 0 0,-12 3 0 0 0,16-3 0 0 0,-1 0 0 0 0,1-1-1 0 0,-1 1 1 0 0,0-1 0 0 0,1 0-1 0 0,-1 0 1 0 0,-4 0 0 0 0,-14 2 13 0 0,-79 22 40 0 0,93-23-53 0 0,-1 1 0 0 0,1-1 0 0 0,-1-1 0 0 0,-9 0 0 0 0,7 0 0 0 0,0 1 0 0 0,-14 2 0 0 0,17-2 0 0 0,1-1 0 0 0,-1 0 0 0 0,0 0 0 0 0,-9-1 0 0 0,-23 0 0 0 0,33 1 0 0 0,0 0 0 0 0,0 0 0 0 0,0-1 0 0 0,0 0 0 0 0,-10-3 0 0 0,-16-2 0 0 0,26 5 7 0 0,0 0-1 0 0,0-1 0 0 0,0 0 0 0 0,-9-4 0 0 0,-17-5 37 0 0,20 8-14 0 0,1-1 0 0 0,-16-7 0 0 0,0 0-11 0 0,20 7-9 0 0,0 1 0 0 0,0-1 0 0 0,1 0 0 0 0,-1-1 0 0 0,-8-7 1 0 0,-20-13-1 0 0,27 21-1 0 0,-1-1-1 0 0,1 0 1 0 0,0-1 0 0 0,0 0-1 0 0,1 0 1 0 0,-10-11-1 0 0,8 8-7 0 0,0 0 0 0 0,-1 1 0 0 0,0 0 0 0 0,-19-11 0 0 0,8 4 0 0 0,-32-30 0 0 0,1 1 0 0 0,-63-57 0 0 0,72 62 6 0 0,28 24 23 0 0,-26-19 0 0 0,24 21-29 0 0,-22-23 0 0 0,23 21 0 0 0,-26-19 0 0 0,35 28 0 0 0,0 0 0 0 0,1-1 0 0 0,-1 1 0 0 0,1-1 0 0 0,-6-11 0 0 0,3 7 37 0 0,-15-17 0 0 0,-6-2 18 0 0,-44-59 0 0 0,58 70-57 0 0,0 1-1 0 0,-23-18 0 0 0,-13-14 18 0 0,11 9 26 0 0,-13-14-9 0 0,-35-36-106 0 0,12 13 50 0 0,54 54 69 0 0,-32-25 1 0 0,-10-9-7 0 0,-40-64-39 0 0,72 81 0 0 0,18 25 0 0 0,-22-20 0 0 0,21 23 0 0 0,-25-31 0 0 0,-60-73 0 0 0,91 106 0 0 0,-17-17 0 0 0,19 20 0 0 0,-1 0 0 0 0,-12-18 0 0 0,10 10 0 0 0,-1 1 0 0 0,-25-27 0 0 0,-3 0 0 0 0,-10-10 0 0 0,-3-3 0 0 0,14 13 0 0 0,4 2 0 0 0,27 29 0 0 0,-1 1 0 0 0,-1-1 0 0 0,-12-9 0 0 0,8 10 0 0 0,1-1 0 0 0,0 0 0 0 0,1-1 0 0 0,-21-26 0 0 0,10 12 0 0 0,17 19 0 0 0,0 0 0 0 0,-9-14 0 0 0,4 4 0 0 0,-23-26 0 0 0,11 9 0 0 0,19 27 0 0 0,-1-1 0 0 0,0 1 0 0 0,-8-9 0 0 0,11 13 0 0 0,0 1 0 0 0,0-1 0 0 0,0 1 0 0 0,1-1 0 0 0,-1 1 0 0 0,-1-5 0 0 0,2 5 0 0 0,0-1 0 0 0,0 1 0 0 0,-1-1 0 0 0,1 1 0 0 0,-1-1 0 0 0,0 1 0 0 0,0 0 0 0 0,-2-3 0 0 0,1 3 0 0 0,0 0 0 0 0,0-1 0 0 0,1 0 0 0 0,-1 0 0 0 0,0 0 0 0 0,1 0 0 0 0,0 0 0 0 0,0 0 0 0 0,0-1 0 0 0,-3-6 0 0 0,3 5-9 0 0,0 1-1 0 0,-1 0 0 0 0,1-1 0 0 0,-4-3 0 0 0,-5-10-45 0 0,3 4-9 0 0,7 12 61 0 0,-1-1 1 0 0,1 1-1 0 0,0-1 1 0 0,-1 0-1 0 0,1 1 0 0 0,0-1 1 0 0,1 0-1 0 0,-1 0 0 0 0,0-5 1 0 0,0 6-4 0 0,1 0 0 0 0,-1 0 0 0 0,1 0 0 0 0,-1 0 0 0 0,0 0 0 0 0,0 0 1 0 0,0 0-1 0 0,-2-4 0 0 0,-2-4-5 0 0,-6-10-44 0 0,10 18 49 0 0,0 1-1 0 0,0-1 1 0 0,0 1 0 0 0,0-1 0 0 0,0 0-1 0 0,1 1 1 0 0,-1-1 0 0 0,1 0 0 0 0,-1-1-1 0 0,-1 0 7 0 0,-5-13 0 0 0,6 8 0 0 0,1 7-1 0 0,0 0 0 0 0,0-1 0 0 0,0 1-1 0 0,0 0 1 0 0,-1-1 0 0 0,1 1 0 0 0,-1 0 0 0 0,1-1-1 0 0,-1 1 1 0 0,0 0 0 0 0,1-1 0 0 0,-1 1-1 0 0,-1-1 1 0 0,1 0-79 0 0,1-2 64 0 0,-1 1-1 0 0,1 0 0 0 0,-1-1 1 0 0,0 1-1 0 0,0 0 1 0 0,0 0-1 0 0,-2-5 0 0 0,-2-4-89 0 0,-5-23-55 0 0,10 32 38 0 0,-4-4 82 0 0,4 7 30 0 0,0 0 0 0 0,0 0 1 0 0,0 0-1 0 0,0 0 0 0 0,0 0 0 0 0,0 0 1 0 0,0-1-1 0 0,-1 1 0 0 0,1 0 1 0 0,0 0-1 0 0,0 0 0 0 0,0 0 1 0 0,0 0-1 0 0,0 0 0 0 0,0 0 1 0 0,0 0-1 0 0,-1 0 0 0 0,1 0 1 0 0,0 0-1 0 0,0 0 0 0 0,0 0 1 0 0,0 0-1 0 0,0 0 0 0 0,-1 0 1 0 0,1 0-1 0 0,0 0 0 0 0,0 0 0 0 0,0 0 1 0 0,0 0-1 0 0,0 0 0 0 0,0 0 1 0 0,-1 0-1 0 0,1 0 0 0 0,0 1 1 0 0,0-1-1 0 0,0 0 0 0 0,0 0 1 0 0,0 0-1 0 0,0 0 0 0 0,0 0 1 0 0,0 0-1 0 0,0 0 0 0 0,-1 0 1 0 0,1 0-1 0 0,0 1 0 0 0,0-1 0 0 0,-3 3-19 0 0,3-3 29 0 0,-1 1-1 0 0,1-1 1 0 0,0 1-1 0 0,-1-1 1 0 0,1 1 0 0 0,-1-1-1 0 0,1 1 1 0 0,0-1-1 0 0,0 1 1 0 0,-1-1-1 0 0,1 1 1 0 0,0 0 0 0 0,0-1-1 0 0,0 1 1 0 0,-1-1-1 0 0,1 2 1 0 0,3 25-65 0 0,-3-3-6 0 0,2-8 48 0 0,4 1-20 0 0,-4-12 31 0 0,0-1 0 0 0,-1 1 0 0 0,1 0 1 0 0,-1 0-1 0 0,0 0 0 0 0,1 10 0 0 0,1 15-17 0 0,-2-25 27 0 0,0-1-1 0 0,0 1 1 0 0,-1 0 0 0 0,0-1-1 0 0,0 1 1 0 0,-1 6-1 0 0,-4 61-76 0 0,3-43 1 0 0,-1 2 66 0 0,1-21 2 0 0,1 0-1 0 0,0 0 0 0 0,1 0 0 0 0,1 12 0 0 0,-1 19-48 0 0,-5 60 47 0 0,0 3-50 0 0,5-96 55 0 0,0 0 1 0 0,0 0 0 0 0,3 16 0 0 0,-2-18 2 0 0,0 0 0 0 0,0 0 0 0 0,-1 0 0 0 0,0 0 0 0 0,0 0 0 0 0,-2 11 0 0 0,1-8-1 0 0,0-1 0 0 0,0 1 0 0 0,1 0 0 0 0,0 0 0 0 0,2 9 1 0 0,-1-6-5 0 0,-1-1 0 0 0,-1 18 0 0 0,0-16 11 0 0,-1-2-1 0 0,1-1 0 0 0,0 1 0 0 0,1 0 0 0 0,0 0 0 0 0,0-1 0 0 0,1 1 0 0 0,4 14 0 0 0,-3-13 0 0 0,0 0 0 0 0,0 1 0 0 0,-1-1 0 0 0,-1 1 0 0 0,-1 17 0 0 0,0 0 0 0 0,-4 62 0 0 0,11-24 0 0 0,-3-52 0 0 0,-1-13 0 0 0,0 1 0 0 0,-1 3 0 0 0,1-1 0 0 0,1 1 0 0 0,-1-1 0 0 0,1 1 0 0 0,5 7 0 0 0,-6-9-1 0 0,1 1 16 0 0,1 0 0 0 0,0 0 0 0 0,0-1 0 0 0,5 6 0 0 0,-3-2 40 0 0,-4-6-48 0 0,-1 0-1 0 0,1 0 1 0 0,0-1-1 0 0,0 1 1 0 0,0 0-1 0 0,0-1 0 0 0,3 3 1 0 0,11 15-5 0 0,3 7 138 0 0,-19-27-139 0 0,10 17 121 0 0,-2 0-97 0 0,-6 1-25 0 0,-1-17 0 0 0,-1 1 0 0 0,1-1 0 0 0,0 1 0 0 0,0-1 0 0 0,0 0 0 0 0,0 1 0 0 0,0-1 0 0 0,0 0 0 0 0,0 0 0 0 0,0 1 0 0 0,0-1 0 0 0,0 0 0 0 0,1 0 0 0 0,-1 0-1 0 0,0-1 1 0 0,1 1 0 0 0,-1 0 0 0 0,3 1 0 0 0,8 5 12 0 0,-6 5 50 0 0,-5-9-57 0 0,0-1 1 0 0,0 0 0 0 0,0 0-1 0 0,0 0 1 0 0,0 0 0 0 0,0 0-1 0 0,2 1 1 0 0,48 34 4 0 0,-42-32 10 0 0,-6-4-13 0 0,0 1-1 0 0,0 0 0 0 0,0 0 1 0 0,0 0-1 0 0,0 0 0 0 0,4 5 0 0 0,-4-4 0 0 0,0-1 0 0 0,0 0 0 0 0,0 0 0 0 0,1 0 0 0 0,-1 0 0 0 0,1 0 0 0 0,5 1 0 0 0,-7-2 0 0 0,17 7 6 0 0,-17-5-12 0 0,-1 0-2 0 0,0-1 7 0 0,1 0-1 0 0,-1-1 1 0 0,1 1-1 0 0,-1 0 0 0 0,1-1 1 0 0,0 0-1 0 0,3 3 0 0 0,10 9 25 0 0,-10-8-29 0 0,0 1 0 0 0,1-1 0 0 0,0 0 0 0 0,0-1 0 0 0,9 6 0 0 0,14 12 0 0 0,-7-9 0 0 0,-19-12 0 0 0,0 1 0 0 0,0-1 0 0 0,-1 1 0 0 0,1 0 0 0 0,0 0 0 0 0,3 3 0 0 0,60 56 0 0 0,-61-55 6 0 0,1-1-1 0 0,0 0 0 0 0,10 6 1 0 0,14 11 26 0 0,24 20-22 0 0,-51-39-10 0 0,0-1 0 0 0,1 0-1 0 0,-1 0 1 0 0,1 0-1 0 0,6 3 1 0 0,12 6 13 0 0,-9-1 21 0 0,26 16-15 0 0,-20-10-19 0 0,-16-13 0 0 0,-1-1 0 0 0,0 0 0 0 0,1 0 0 0 0,-1 0 0 0 0,1 0 0 0 0,-1 0 0 0 0,1-1 0 0 0,4 3 0 0 0,1-2 1 0 0,-6-1 0 0 0,0-1 0 0 0,1 1 1 0 0,-1 0-1 0 0,0 0 0 0 0,0 0 1 0 0,0 0-1 0 0,0 0 0 0 0,3 3 0 0 0,2 1 18 0 0,-1 0 0 0 0,1-1-1 0 0,0 0 1 0 0,1 0 0 0 0,8 3-1 0 0,-10-4-2 0 0,1 0-1 0 0,-1 0 1 0 0,0 1-1 0 0,0-1 1 0 0,0 1-1 0 0,10 9 0 0 0,-9-5-15 0 0,1-1 0 0 0,14 10 0 0 0,7 6 0 0 0,-3-5 0 0 0,-18-13 0 0 0,8 7 0 0 0,34 25 0 0 0,18 20 0 0 0,-63-53 0 0 0,1 0 0 0 0,0-1 0 0 0,1 0 0 0 0,-1 0 0 0 0,1 0 0 0 0,7 1 0 0 0,-3 0 0 0 0,41 17 0 0 0,-43-18 0 0 0,-1-1 0 0 0,1 0 0 0 0,14 2 0 0 0,-13-2 0 0 0,2 1 18 0 0,-7 1 32 0 0,-3-3-34 0 0,0 0 0 0 0,0 0 0 0 0,0 0 0 0 0,0 0 0 0 0,0 0 1 0 0,0-1-1 0 0,0 1 0 0 0,0-1 0 0 0,0 1 0 0 0,3-1 0 0 0,9 3 55 0 0,-1 0-58 0 0,-9-3-11 0 0,-1 0-1 0 0,0 1 1 0 0,0 0 0 0 0,1 0-1 0 0,4 2 1 0 0,-6-2 201 0 0,3-2-164 0 0,16 5-12 0 0,-4 0-15 0 0,-14-2 13 0 0,3 2-8 0 0,5 3-7 0 0,9 14 54 0 0,-18-19 6 0 0,-2 0 4 0 0,0-2-73 0 0,-1 0-1 0 0,1 0 0 0 0,0 1 1 0 0,0-1-1 0 0,0 0 0 0 0,0 1 1 0 0,0-1-1 0 0,0 0 0 0 0,0 0 1 0 0,-1 1-1 0 0,1-1 0 0 0,0 0 0 0 0,0 1 1 0 0,0-1-1 0 0,0 0 0 0 0,0 0 1 0 0,0 1-1 0 0,0-1 0 0 0,1 0 1 0 0,-1 1-1 0 0,0-1 0 0 0,0 0 1 0 0,0 1-1 0 0,0-1 0 0 0,0 0 1 0 0,0 0-1 0 0,0 1 0 0 0,1-1 0 0 0,-1 0 1 0 0,0 0-1 0 0,0 1 0 0 0,0-1 1 0 0,1 0-1 0 0,-1 0 0 0 0,0 0 1 0 0,0 0-1 0 0,1 1 0 0 0,-1-1 1 0 0,0 0-1 0 0,0 0 0 0 0,1 0 0 0 0,-1 0 1 0 0,0 0-1 0 0,1 0 0 0 0,-1 1 1 0 0,1-1-1 0 0,-1 0 1 0 0,3 1-1 0 0,8 14 0 0 0,-11-15 0 0 0,0 0 0 0 0,0 0 0 0 0,1 1 0 0 0,-1-1 0 0 0,0 0 0 0 0,0 0 0 0 0,0 1 0 0 0,0-1 0 0 0,1 0 0 0 0,-1 0-1 0 0,0 1 1 0 0,0-1 0 0 0,0 0 0 0 0,0 0 0 0 0,0 1 0 0 0,0-1 0 0 0,0 0 0 0 0,0 1 0 0 0,0-1 0 0 0,0 0 0 0 0,0 0 0 0 0,0 1-1 0 0,0-1 1 0 0,0 0 0 0 0,0 0 0 0 0,0 1 0 0 0,0-1 0 0 0,0 0 0 0 0,0 1 0 0 0,0-1 0 0 0,0 0 0 0 0,-1 0 0 0 0,1 1 0 0 0,0-1-1 0 0,0 0 1 0 0,0 0 0 0 0,0 0 0 0 0,-1 1 0 0 0,1-1 0 0 0,0 0 0 0 0,0 0 0 0 0,-1 0 0 0 0,1 1 0 0 0,0-1 0 0 0,0 0-1 0 0,-1 0 1 0 0,1 0 0 0 0,0 0 0 0 0,0 0 0 0 0,-1 0 0 0 0,-11 0 58 0 0,-7-7-38 0 0,10 4-12 0 0,0 0 0 0 0,1-1 0 0 0,0 0-1 0 0,0 0 1 0 0,0-1 0 0 0,-8-5-1 0 0,-48-31 160 0 0,-51-35-38 0 0,99 67-129 0 0,12 8 0 0 0,1-1 0 0 0,0 0 0 0 0,-1 0 0 0 0,1 0 0 0 0,0 0 0 0 0,1 0 0 0 0,-6-4 0 0 0,1-2 0 0 0,-2 0 0 0 0,-9-6 0 0 0,8 6 0 0 0,-16-16 0 0 0,4 2 15 0 0,12 13-3 0 0,2 0 1 0 0,-1 0-1 0 0,-8-14 0 0 0,12 17-6 0 0,0 0-1 0 0,0 0 1 0 0,-10-8-1 0 0,10 10 2 0 0,1 0 1 0 0,-1-1-1 0 0,1 1 0 0 0,0-1 0 0 0,0 0 1 0 0,1 0-1 0 0,-5-8 0 0 0,1-1 46 0 0,-1 1 0 0 0,-16-22-1 0 0,15 24-15 0 0,0-1 1 0 0,-11-24-1 0 0,-27-49 29 0 0,42 76-66 0 0,0 0 0 0 0,-1 1 0 0 0,-8-10 0 0 0,6 8 0 0 0,1 1 0 0 0,-7-13 0 0 0,-8-12 0 0 0,15 25 0 0 0,1 0 0 0 0,-8-15 0 0 0,9 16 0 0 0,1-1 0 0 0,-12-14 0 0 0,-5-6 0 0 0,4 4 7 0 0,13 21 8 0 0,1-1 0 0 0,0 1 0 0 0,0 0 0 0 0,0-1 0 0 0,1 0 0 0 0,-4-8 0 0 0,3 6-7 0 0,0 0 0 0 0,-1 1 0 0 0,1-1-1 0 0,-2 1 1 0 0,1 0 0 0 0,-1 0 0 0 0,0 0 0 0 0,0 1-1 0 0,-11-10 1 0 0,-6-7 48 0 0,13 8-43 0 0,9 13-13 0 0,-1 0 0 0 0,1-1-1 0 0,-1 1 1 0 0,1 0 0 0 0,-1 0 0 0 0,1 0 0 0 0,-1 0 0 0 0,0 0-1 0 0,0 0 1 0 0,1 0 0 0 0,-1 1 0 0 0,0-1 0 0 0,0 0 0 0 0,-1-1-1 0 0,-16-12 1 0 0,0 2 0 0 0,14 11-12 0 0,3 1-52 0 0,1 1-81 0 0,-3 11 133 0 0,2-11 12 0 0,1 0 1 0 0,-1 0-1 0 0,1 0 0 0 0,-1 0 0 0 0,1 0 0 0 0,-1 1 0 0 0,1-1 0 0 0,0 0 0 0 0,0 0 0 0 0,0 0 0 0 0,0 1 0 0 0,0 1 0 0 0,3 7 0 0 0,-3-9 0 0 0,1 0 0 0 0,-1 0 0 0 0,0 0 0 0 0,1 0 0 0 0,-1 0 0 0 0,0 0 0 0 0,0 1 0 0 0,0-1 0 0 0,0 0 0 0 0,0 0 0 0 0,0 0 0 0 0,0 0 0 0 0,0 0 0 0 0,0 1 0 0 0,-1-1 0 0 0,1 0 0 0 0,0 0 0 0 0,-1 0 0 0 0,1 0 0 0 0,-1 0 0 0 0,1 0 0 0 0,-1 0 0 0 0,1 0 0 0 0,-1 0 0 0 0,-1 1 0 0 0,1 0-5 0 0,0 0 0 0 0,0 0-1 0 0,0 1 1 0 0,0-1-1 0 0,0 0 1 0 0,1 0 0 0 0,-1 1-1 0 0,1-1 1 0 0,-1 0 0 0 0,1 1-1 0 0,0 2 1 0 0,0-2-4 0 0,0 0 1 0 0,-1 0-1 0 0,1 0 0 0 0,-1 0 1 0 0,1 0-1 0 0,-1 0 1 0 0,-2 3-1 0 0,2-2-1 0 0,0-1-1 0 0,-1 1 1 0 0,1 0 0 0 0,0 0-1 0 0,0 7 1 0 0,0-8-2 0 0,1 0 0 0 0,-1 1 0 0 0,1-1 0 0 0,-1 0 0 0 0,0 1 0 0 0,-1-1-1 0 0,1 0 1 0 0,-3 6 0 0 0,-1-1-3 0 0,1 1-1 0 0,0 0 1 0 0,0 0-1 0 0,-3 16 1 0 0,-4 11-41 0 0,6-23 45 0 0,4-8 11 0 0,-1-1 0 0 0,1-1 0 0 0,-1 1 0 0 0,0 0 0 0 0,0 0 0 0 0,-3 4 0 0 0,-14 25-26 0 0,16-26 19 0 0,-1 0-1 0 0,1-1 0 0 0,-1 1 1 0 0,-8 9-1 0 0,-1-1 8 0 0,-15 23 0 0 0,21-22 0 0 0,7-15 0 0 0,-1 1 0 0 0,1 0 0 0 0,-1-1 0 0 0,0 1 0 0 0,1 0 0 0 0,-1-1 0 0 0,0 1 0 0 0,0-1 0 0 0,0 1 0 0 0,0-1 0 0 0,-3 3 0 0 0,-9 7 0 0 0,5-2 0 0 0,-6 14 0 0 0,12-21 0 0 0,0 1 0 0 0,0 0 0 0 0,0-1 0 0 0,0 1 0 0 0,1 0 0 0 0,-1 0 0 0 0,1 0 0 0 0,0 0 0 0 0,0 1 0 0 0,0-1 0 0 0,0 0 0 0 0,1 0 0 0 0,-1 1 0 0 0,1-1 0 0 0,0 6 0 0 0,-5 19 0 0 0,4-28 0 0 0,1 1 0 0 0,-1 0 0 0 0,1 0 0 0 0,-1 0 0 0 0,1-1 0 0 0,0 1 0 0 0,-1 0 0 0 0,1 0 0 0 0,0 0 0 0 0,0 0 0 0 0,0 0 0 0 0,-1 0 0 0 0,1 0 0 0 0,0-1 0 0 0,0 1 0 0 0,0 0 0 0 0,1 2 0 0 0,-1-1 0 0 0,0 1 0 0 0,-8 4 0 0 0,8-5 0 0 0,-1 1 0 0 0,-12 4 0 0 0,13-7 0 0 0,0 0 0 0 0,0 0 0 0 0,-1 0 0 0 0,1 0 0 0 0,0 0 0 0 0,0 0 0 0 0,0 0 0 0 0,0 0 0 0 0,-1 0 0 0 0,1 0 0 0 0,0 0 0 0 0,0 1 0 0 0,0-1 0 0 0,0 0 0 0 0,0 0 0 0 0,-1 0 0 0 0,1 0 0 0 0,0 0 0 0 0,0 0 0 0 0,0 0 0 0 0,0 1 0 0 0,0-1 0 0 0,0 0 0 0 0,0 0 0 0 0,0 0 0 0 0,-1 0 0 0 0,1 1 0 0 0,0-1 0 0 0,0 0 0 0 0,0 0 0 0 0,0 0 0 0 0,0 0 0 0 0,0 1 0 0 0,0-1 0 0 0,0 0 0 0 0,0 0 0 0 0,8 7 0 0 0,16 4 0 0 0,-14-10 0 0 0,20 0 0 0 0,-23 0 0 0 0,-1 0 0 0 0,1 1 0 0 0,0 0 0 0 0,-1 0 0 0 0,1 0 0 0 0,6 4 0 0 0,-3-4 0 0 0,-8-2 0 0 0,0 0 0 0 0,0 0 0 0 0,0 0 0 0 0,0 0 0 0 0,0 1 0 0 0,0-1 0 0 0,0 1 0 0 0,-1-1 0 0 0,1 1 0 0 0,0 0 0 0 0,0 0 0 0 0,3 1 0 0 0,6 3 0 0 0,-5-2 0 0 0,0 0 0 0 0,0 0 0 0 0,0-1 0 0 0,1 0 0 0 0,-1 0 0 0 0,14 1 0 0 0,-18-3 0 0 0,1 1 0 0 0,0-1 0 0 0,-1 0 0 0 0,1 1 0 0 0,0-1 0 0 0,-1 1 0 0 0,1 0 0 0 0,-1-1 0 0 0,1 1 0 0 0,-1 1 0 0 0,0-1 0 0 0,5 3 0 0 0,5 2 3 0 0,1-1-1 0 0,-1 0 0 0 0,16 3 0 0 0,-26-7 0 0 0,11 2 17 0 0,-8-2-14 0 0,-1 0 1 0 0,1 1 0 0 0,-1-1 0 0 0,0 1 0 0 0,7 4-1 0 0,0-1-5 0 0,0 0 0 0 0,0 0 0 0 0,1-1 0 0 0,-1-1 0 0 0,1 0 0 0 0,18 2 0 0 0,-18-3 0 0 0,19 7 0 0 0,-23-6 0 0 0,-1-1 0 0 0,1 0 0 0 0,11 1 0 0 0,57 12 0 0 0,-50-11 0 0 0,0 0 0 0 0,43 16 0 0 0,-16-5 0 0 0,29 10 0 0 0,-75-23 0 0 0,0 1 0 0 0,0 0 0 0 0,12 8 0 0 0,7 3 0 0 0,22 13 0 0 0,-11-3 0 0 0,-6-4 0 0 0,45 30 0 0 0,-58-37 0 0 0,-14-10 0 0 0,0 0 0 0 0,1 0 0 0 0,-1 0 0 0 0,8 3 0 0 0,17 7 0 0 0,32 12 0 0 0,-45-16 0 0 0,-15-8 0 0 0,1 0 0 0 0,0 0 0 0 0,-1 0 0 0 0,1 0 0 0 0,0 0 0 0 0,-1 0 0 0 0,1 0 0 0 0,0-1 0 0 0,0 1 0 0 0,0-1 0 0 0,1 1 0 0 0,10 0 0 0 0,-1 1 0 0 0,-1 0 0 0 0,14 5 0 0 0,-20-6 0 0 0,0 0 0 0 0,1 0 0 0 0,-1 0 0 0 0,6 0 0 0 0,-6-1 0 0 0,0 0 0 0 0,-1 1 0 0 0,1 0 0 0 0,-1 0 0 0 0,5 1 0 0 0,11 6 0 0 0,21 6 0 0 0,-23-9-2 0 0,1 1 0 0 0,-1 1 0 0 0,31 15 0 0 0,22 11 16 0 0,-32-12 132 0 0,-35-20-102 0 0,15 10-8 0 0,-13-8-38 0 0,-2-2 3 0 0,25 18 11 0 0,-26-17 31 0 0,3 4-22 0 0,-4-3 22 0 0,5 4 199 0 0,-7-7-235 0 0,-1 0-1 0 0,0 0 1 0 0,1 0 0 0 0,-1-1-1 0 0,0 1 1 0 0,1 0-1 0 0,-1 0 1 0 0,0 0-1 0 0,1 0 1 0 0,-1-1-1 0 0,0 1 1 0 0,1 0-1 0 0,-1 0 1 0 0,0-1-1 0 0,1 1 1 0 0,-1-1-1 0 0,1 1 1 0 0,-2-2-1 0 0,-12-8 86 0 0,11 7-92 0 0,0 1 0 0 0,-1 0 0 0 0,1 0 0 0 0,0 0 0 0 0,-1 1 0 0 0,-4-3 0 0 0,-14-6 0 0 0,9 2 0 0 0,-20-19 0 0 0,30 25 0 0 0,0 0 0 0 0,0 0 0 0 0,0 0 0 0 0,0 1 0 0 0,-1-1 0 0 0,-6-1 0 0 0,-14-7 0 0 0,1-8 14 0 0,19 14-7 0 0,0 1-1 0 0,0-1 1 0 0,0 1-1 0 0,0 1 1 0 0,-10-6 0 0 0,10 7-2 0 0,0-1 0 0 0,0 0 1 0 0,0 0-1 0 0,0 0 0 0 0,1-1 1 0 0,-1 1-1 0 0,1-1 0 0 0,-1 0 1 0 0,1 0-1 0 0,0 0 0 0 0,0-1 1 0 0,0 1-1 0 0,-4-8 0 0 0,5 8-5 0 0,0 1 0 0 0,0-1 0 0 0,0 1 0 0 0,0 0 0 0 0,0-1 0 0 0,0 1 0 0 0,-1 0 0 0 0,1 0 0 0 0,-1 0 0 0 0,0 1 0 0 0,-3-3 0 0 0,-16-11 0 0 0,-20-34 112 0 0,26 26-69 0 0,13 19-37 0 0,0-1 0 0 0,0 0 1 0 0,-1 1-1 0 0,0 0 0 0 0,-5-5 0 0 0,1 2-3 0 0,0 0-1 0 0,0 0 0 0 0,1-1 0 0 0,-12-15 0 0 0,14 16 6 0 0,0 2-1 0 0,0-1 1 0 0,0 0-1 0 0,-11-7 1 0 0,7 6-3 0 0,2 0 0 0 0,-10-10 0 0 0,10 9 5 0 0,-1 1-1 0 0,0 0 0 0 0,-10-8 0 0 0,-18-15 18 0 0,-120-101 37 0 0,154 130-64 0 0,-30-27 0 0 0,21 18 0 0 0,0 0 0 0 0,-25-15 0 0 0,-35-21 49 0 0,41 24-34 0 0,-41-31-15 0 0,65 48 6 0 0,1 1 0 0 0,1-1 0 0 0,-1 0-1 0 0,1 0 1 0 0,0 0 0 0 0,-5-9 0 0 0,-14-16 17 0 0,-30-30-23 0 0,40 49 0 0 0,7 6 0 0 0,0 0 0 0 0,1 0 0 0 0,-8-9 0 0 0,-22-28 0 0 0,25 31 0 0 0,0-1 0 0 0,-14-21 0 0 0,22 29 0 0 0,-1 0 0 0 0,0 1 0 0 0,0-1 0 0 0,-1 1 0 0 0,-6-7 0 0 0,6 7 0 0 0,0 0 0 0 0,0-1 0 0 0,0 0 0 0 0,-4-7 0 0 0,-98-135 0 0 0,99 138 0 0 0,0 1 0 0 0,-11-9 0 0 0,-14-14 0 0 0,-47-47-72 0 0,39 36 19 0 0,37 39 50 0 0,0 0 2 0 0,0 0 1 0 0,1 0-1 0 0,-1 0 1 0 0,1 0-1 0 0,-1-1 1 0 0,1 1-1 0 0,0-1 1 0 0,0 0-1 0 0,0 1 1 0 0,0-1-1 0 0,0 0 1 0 0,1 0-1 0 0,-1 0 1 0 0,0-4-1 0 0,0 4 1 0 0,1 0 0 0 0,-1 0 0 0 0,0 1 0 0 0,1-1 0 0 0,-1 0 0 0 0,-1 1 0 0 0,-1-3 0 0 0,1 2 0 0 0,0 0 0 0 0,1 0 0 0 0,-1-1 0 0 0,1 1 0 0 0,-3-5 0 0 0,3 3 9 0 0,0 0-1 0 0,-1 0 0 0 0,1 0 0 0 0,-1 0 0 0 0,-1 0 0 0 0,1 1 0 0 0,-1 0 1 0 0,-5-6-1 0 0,6 7-7 0 0,0-1 1 0 0,0 0-1 0 0,0 0 1 0 0,1 0-1 0 0,-1 0 1 0 0,1-1-1 0 0,0 1 1 0 0,0-1-1 0 0,-1-5 1 0 0,0 4-22 0 0,1 0 0 0 0,-1 0 0 0 0,-5-9-1 0 0,-49-77 5 0 0,47 78 16 0 0,1-1 0 0 0,1 0 0 0 0,-8-20 0 0 0,1 11-31 0 0,12 21 13 0 0,1-1 0 0 0,-1 0 0 0 0,1 1 0 0 0,-4-9 0 0 0,2 3-26 0 0,0-1 1 0 0,-1 0-1 0 0,-9-12 0 0 0,3-4 27 0 0,10 22 10 0 0,-1 0-1 0 0,0 0 1 0 0,1 0 0 0 0,-5-7 0 0 0,-7-10 4 0 0,1-1-1 0 0,-14-35 1 0 0,10 20-8 0 0,-5-22-43 0 0,15 46 54 0 0,-1 1 0 0 0,-1 0 0 0 0,-14-18 0 0 0,17 23-8 0 0,1 1 0 0 0,-1-1 0 0 0,1 0-1 0 0,-4-10 1 0 0,-7-12-15 0 0,-20-37 23 0 0,19 35 0 0 0,10 19 0 0 0,5 8 0 0 0,-1 1 0 0 0,0-1 0 0 0,0 1 0 0 0,0-1 0 0 0,0 1 0 0 0,-4-5 0 0 0,3 5 0 0 0,0 0 0 0 0,0 0 0 0 0,0 0 0 0 0,1 0 0 0 0,-1-1 0 0 0,1 1 0 0 0,0-1 0 0 0,0 0 0 0 0,-2-6 0 0 0,2 6 0 0 0,0 0 0 0 0,0 0 0 0 0,0 1 0 0 0,0-1 0 0 0,-3-3 0 0 0,-9-16 0 0 0,-32-66-51 0 0,44 86 49 0 0,-31-62-9 0 0,31 61 11 0 0,-4-17 0 0 0,1-48-64 0 0,4 61 47 0 0,1 0-1 0 0,-1 0 1 0 0,1-1-1 0 0,1 1 1 0 0,2-13-1 0 0,0-13-29 0 0,-2 17 42 0 0,1 12-9 0 0,-1-1 0 0 0,-1 1 0 0 0,1-1 0 0 0,-1-10-1 0 0,0 16 12 0 0,-1-1 0 0 0,1 1 0 0 0,0 0 0 0 0,0 0 0 0 0,0 0 0 0 0,0-1 0 0 0,0 1 0 0 0,0 0 0 0 0,0 0 0 0 0,0 0 0 0 0,0-1 0 0 0,1 1 0 0 0,-1 0 0 0 0,0 0 0 0 0,0 0 0 0 0,0-1 0 0 0,0 1 0 0 0,0 0 0 0 0,0 0 0 0 0,0 0 0 0 0,0-1-1 0 0,0 1 1 0 0,1 0 0 0 0,-1 0 0 0 0,0 0 0 0 0,0 0 0 0 0,0 0 0 0 0,0 0 0 0 0,1-1 0 0 0,-1 1 0 0 0,0 0 0 0 0,0 0 0 0 0,0 0 0 0 0,0 0 0 0 0,1 0 0 0 0,-1 0 0 0 0,0 0 0 0 0,0 0 0 0 0,0 0 0 0 0,1 0 0 0 0,-1 0 0 0 0,11 5-49 0 0,-9-4 38 0 0,-1 1 1 0 0,1 0-1 0 0,0 0 0 0 0,0-1 1 0 0,-1 1-1 0 0,1 0 0 0 0,-1 0 1 0 0,0 0-1 0 0,2 4 0 0 0,7 14-31 0 0,-8-16 39 0 0,0 0 1 0 0,0 0-1 0 0,-1 0 0 0 0,1 0 0 0 0,1 7 0 0 0,-2-9 6 0 0,0 1 0 0 0,0-1 0 0 0,0 0 0 0 0,0 0 0 0 0,0 0 0 0 0,0 0 0 0 0,2 3 0 0 0,-1-3 0 0 0,0 1 0 0 0,-1-1 0 0 0,0 0 0 0 0,1 0 0 0 0,-1 1 0 0 0,0-1 0 0 0,0 1 0 0 0,0 2 0 0 0,5 23-17 0 0,-3-17-1 0 0,-1 0 0 0 0,-1 0-1 0 0,1 16 1 0 0,-1-17 8 0 0,0 0-1 0 0,0 1 1 0 0,4 11 0 0 0,2 14-3 0 0,14 93-87 0 0,-6-42 24 0 0,-11-49 60 0 0,-2-20-10 0 0,6 30-1 0 0,0-10 15 0 0,-6-26 12 0 0,0 1 1 0 0,1 0-1 0 0,9 21 0 0 0,-4-14-10 0 0,-1 1-1 0 0,7 35 0 0 0,-8-30-10 0 0,12 36 0 0 0,18 37-33 0 0,-25-70 54 0 0,-8-19 0 0 0,2 1 0 0 0,-1 0 0 0 0,11 16 0 0 0,-12-22 0 0 0,0 0 0 0 0,-1 1 0 0 0,1-1 0 0 0,1 8 0 0 0,9 17 0 0 0,-6-18 0 0 0,0 0 0 0 0,15 17 0 0 0,18 27 0 0 0,-30-45-1 0 0,-1 0-1 0 0,-1 1 0 0 0,0 0 0 0 0,0 0 1 0 0,8 18-1 0 0,-14-25-11 0 0,1 0 0 0 0,0 0 0 0 0,0 0 0 0 0,1-1 0 0 0,0 1 0 0 0,-1-1 0 0 0,8 6-1 0 0,-7-7 5 0 0,0 1-1 0 0,-1-1 1 0 0,0 1-1 0 0,0 0 0 0 0,0 0 1 0 0,0 0-1 0 0,3 6 0 0 0,-4-4 10 0 0,0-1 0 0 0,1 1 0 0 0,0-1 0 0 0,0 1 0 0 0,0-1 0 0 0,1 0 0 0 0,-1 0 0 0 0,8 7 0 0 0,21 20-10 0 0,-8-6-17 0 0,42 33 0 0 0,-51-47 27 0 0,-1 1 0 0 0,0 1 0 0 0,16 21 0 0 0,-24-29-11 0 0,1 0-1 0 0,-1 0 1 0 0,1 0-1 0 0,11 6 1 0 0,-10-7-5 0 0,-1 0-1 0 0,0 0 1 0 0,0 1 0 0 0,11 11 0 0 0,-5-1 4 0 0,-9-10 14 0 0,0 0 0 0 0,1 0-1 0 0,0-1 1 0 0,0 0-1 0 0,1 0 1 0 0,8 6 0 0 0,-5-4-2 0 0,1 1 1 0 0,-1 0-1 0 0,8 9 1 0 0,-7-7-9 0 0,21 16 0 0 0,8 5 8 0 0,-25-20 0 0 0,0 0 0 0 0,0-1 0 0 0,24 13 0 0 0,-26-17 0 0 0,0 1 0 0 0,20 16 0 0 0,-20-14 0 0 0,0 0 0 0 0,18 9 0 0 0,113 48 64 0 0,-95-43-38 0 0,-32-14-7 0 0,30 11 0 0 0,-36-16-19 0 0,1 0 0 0 0,13 9 0 0 0,-15-8 0 0 0,1 0 0 0 0,14 5 0 0 0,-16-7 0 0 0,0 1-1 0 0,0 0 0 0 0,-1 1 1 0 0,15 10-1 0 0,17 10 19 0 0,3-5 78 0 0,-28-14-85 0 0,1 1 1 0 0,-1 0-1 0 0,0 1 1 0 0,22 17-1 0 0,-33-22-7 0 0,0-1-1 0 0,0 1 0 0 0,0-1 1 0 0,0 0-1 0 0,1 0 0 0 0,3 2 1 0 0,42 24 96 0 0,-32-19-95 0 0,1 0-1 0 0,28 9 0 0 0,21 10-5 0 0,-63-26 1 0 0,2 1 0 0 0,1 0 0 0 0,0 0 0 0 0,0 0 0 0 0,11 2 0 0 0,-8-3 0 0 0,-1 1 0 0 0,0 0 0 0 0,11 5 0 0 0,10 4 0 0 0,-18-9 0 0 0,-7-2 0 0 0,1 1 0 0 0,-1-1 0 0 0,0 1 0 0 0,0 0 0 0 0,-1 1 0 0 0,8 4 0 0 0,5 0 0 0 0,0 0 0 0 0,1-1 0 0 0,-1-1 0 0 0,24 4 0 0 0,4 1 0 0 0,9 3 0 0 0,-28-8 0 0 0,-23-4 0 0 0,1-1 0 0 0,0 1 0 0 0,0 0 0 0 0,6 2 0 0 0,0 0 0 0 0,0 0 0 0 0,15 3 0 0 0,-8-2 11 0 0,-12-3-6 0 0,2 1 5 0 0,1 0 0 0 0,0-1-1 0 0,0 0 1 0 0,9 1-1 0 0,-17-3-9 0 0,1 1 0 0 0,-1 0 0 0 0,1 0 0 0 0,-1 0 0 0 0,1 0-1 0 0,0 0 1 0 0,-1 0 0 0 0,1 0 0 0 0,-1 1 0 0 0,1-1-1 0 0,0 0 1 0 0,-1 0 0 0 0,1 0 0 0 0,-1 1 0 0 0,1-1-1 0 0,-1 0 1 0 0,1 1 0 0 0,21 9 17 0 0,35 2 199 0 0,-31-6-204 0 0,-18-5-14 0 0,10 1 0 0 0,-6-4 15 0 0,-8 3 30 0 0,0 2-31 0 0,-8-4-15 0 0,-9-2 57 0 0,13 3-53 0 0,-29-4 12 0 0,22 3-14 0 0,0 0 1 0 0,0 0-1 0 0,-9-3 0 0 0,11 3 1 0 0,1 0 0 0 0,-1 0 0 0 0,1 0 0 0 0,-7 0 0 0 0,-12-2 0 0 0,17 2 0 0 0,1 0 0 0 0,-1 0 0 0 0,0 1 0 0 0,-6 0 0 0 0,-20-1 0 0 0,-55-12 0 0 0,13 2 0 0 0,-12-5 0 0 0,54 12 0 0 0,26 4 0 0 0,0-1 0 0 0,-1 0 0 0 0,1 0 0 0 0,-6-2 0 0 0,-209-77 0 0 0,206 73 16 0 0,0-1 0 0 0,1 0-1 0 0,-22-17 1 0 0,30 21-15 0 0,-68-53-1 0 0,58 46 41 0 0,-18-19 0 0 0,11 10 1 0 0,-47-38-4 0 0,-83-53 0 0 0,132 98-38 0 0,0 1 0 0 0,-1 1 0 0 0,-1 1 0 0 0,-27-9 0 0 0,-6-5 0 0 0,26 13-10 0 0,19 10-46 0 0,4 0-25 0 0,-7-4 74 0 0,11 3-7 0 0,-24 1-115 0 0,25 1 44 0 0,4 2-11 0 0,56 53-1278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51.215"/>
    </inkml:context>
    <inkml:brush xml:id="br0">
      <inkml:brushProperty name="width" value="0.1" units="cm"/>
      <inkml:brushProperty name="height" value="0.1" units="cm"/>
      <inkml:brushProperty name="color" value="#0B868D"/>
      <inkml:brushProperty name="inkEffects" value="ocean"/>
      <inkml:brushProperty name="anchorX" value="-44631.07031"/>
      <inkml:brushProperty name="anchorY" value="-71693.51563"/>
      <inkml:brushProperty name="scaleFactor" value="0.5"/>
    </inkml:brush>
  </inkml:definitions>
  <inkml:trace contextRef="#ctx0" brushRef="#br0">1 68 864 0 0,'0'0'581'0'0,"0"2"-366"0"0,1-1-171 0 0,1 4 1356 0 0,-1-6-1288 0 0,0 1 0 0 0,0-1-9 0 0,0 0 570 0 0,2 1-604 0 0,1 0 6 0 0,1-2-3 0 0,1 1 0 0 0,2 1 28 0 0,0-2 104 0 0,1 0-140 0 0,1 1 20 0 0,0 1-8 0 0,-3 1-4 0 0,2-1 0 0 0,-1 2 56 0 0,1-1-7 0 0,-2 1 6 0 0,0-1 1 0 0,2 0-150 0 0,0 0 128 0 0,1-1-130 0 0,1 0 110 0 0,1 0-14 0 0,1 0 6 0 0,-1 0 2 0 0,0-1 0 0 0,2 1-19 0 0,1-2-69 0 0,0 0 131 0 0,1 0-81 0 0,1-1-47 0 0,6 3 128 0 0,7 0-43 0 0,-1 1-96 0 0,0-2 32 0 0,-3-2-16 0 0,-3-1 0 0 0,-4 0 112 0 0,2 0 33 0 0,-2 1-96 0 0,0 1-47 0 0,1 0 10 0 0,-3 2-12 0 0,0 0 0 0 0,-3 0 0 0 0,0 0 0 0 0,-3-1 74 0 0,-1-1-95 0 0,0 1 116 0 0,-3 0-35 0 0,0-1 12 0 0,-2 0 0 0 0,1 1-84 0 0,-1 1 98 0 0,0-2-107 0 0,-1 1 106 0 0,1 1-106 0 0,-1 0 32 0 0,-1 1-11 0 0,-1 0 0 0 0,1 0 0 0 0,0 1 112 0 0,0-1-70 0 0,-1 0 28 0 0,-1-1-81 0 0,0 1 115 0 0,-1-1-24 0 0,3 1-107 0 0,1-1 115 0 0,-1 1-109 0 0,0-1 106 0 0,1 1-106 0 0,0 0 32 0 0,0-2-11 0 0,-1 1 0 0 0,2 0 0 0 0,-1-1 93 0 0,-1 1-45 0 0,0 0-56 0 0,1 1 93 0 0,-1 0-106 0 0,0-1 32 0 0,-1 1-11 0 0,2-1 121 0 0,-1 1-72 0 0,0-2 19 0 0,0-1-2 0 0,0 1-77 0 0,-2 0 22 0 0,1-1-11 0 0,0 0 0 0 0,-1 0 0 0 0,-1 1 0 0 0,1-1 0 0 0,0 0 0 0 0,0 1 0 0 0,-1 0 74 0 0,1 0-95 0 0,1-1 144 0 0,-1 1-155 0 0,-1 0 48 0 0,1 0-16 0 0,-1 0 128 0 0,0-1-64 0 0,0 0 0 0 0,0-1-75 0 0,0 1 96 0 0,0 0-106 0 0,0 0 106 0 0,0 0-106 0 0,0 1 32 0 0,-1 0-11 0 0,0 0 0 0 0,0 1-159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9:00:05.260"/>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3022 571 1376 0 0,'-2'-1'107'0'0,"0"0"-84"0"0,0-1 0 0 0,-1 1-1 0 0,1 1 1 0 0,-1-1 0 0 0,1 0 0 0 0,-1 0 0 0 0,1 1 0 0 0,-1-1 0 0 0,1 1 0 0 0,-1 0 0 0 0,1 0 0 0 0,-1 0 0 0 0,1 0 0 0 0,-1 0 0 0 0,0 1 0 0 0,1-1 0 0 0,-4 2 0 0 0,0 0 41 0 0,-31 9 117 0 0,28-7-125 0 0,0-1 0 0 0,-17 3 0 0 0,25-5-45 0 0,-1-1 1 0 0,1 0-1 0 0,0 1 0 0 0,0-1 0 0 0,0 1 1 0 0,0-1-1 0 0,-1 1 0 0 0,1 0 0 0 0,0-1 1 0 0,0 1-1 0 0,0 0 0 0 0,0 0 0 0 0,-1 1 0 0 0,-10 7 115 0 0,3-7-39 0 0,7-1-68 0 0,1-1 0 0 0,-1 0 0 0 0,1 1 0 0 0,-1-1-1 0 0,1 1 1 0 0,-1 0 0 0 0,1-1 0 0 0,-1 1 0 0 0,1 0 0 0 0,0 0 0 0 0,-1 0 0 0 0,1 0 0 0 0,-2 1 0 0 0,0 3 42 0 0,-1-1 0 0 0,0-1 0 0 0,0 1 0 0 0,0 0 0 0 0,0-1 0 0 0,0 0 1 0 0,-1 0-1 0 0,0 0 0 0 0,1-1 0 0 0,-9 4 0 0 0,-9 0 82 0 0,17-5-103 0 0,1 0 1 0 0,0 0 0 0 0,-1 0 0 0 0,1 0 0 0 0,-1 0 0 0 0,1-1 0 0 0,-1 0 0 0 0,-7-1 0 0 0,-23 1 229 0 0,27 0-190 0 0,-1 0 0 0 0,1 0 0 0 0,-11-2 0 0 0,16 1-2 0 0,0 0-43 0 0,0 1-1 0 0,1-1 0 0 0,-1 0 1 0 0,0 1-1 0 0,0-1 0 0 0,0 1 1 0 0,1 0-1 0 0,-1 0 0 0 0,0 0 1 0 0,0 0-1 0 0,0 1 0 0 0,0-1 1 0 0,1 1-1 0 0,-6 1 1 0 0,8-2-27 0 0,-1 0 1 0 0,1 0-1 0 0,-1 0 1 0 0,1 0-1 0 0,-1 0 1 0 0,1 0-1 0 0,-1 0 1 0 0,0 0-1 0 0,1 0 1 0 0,-1-1-1 0 0,1 1 1 0 0,-1 0-1 0 0,1 0 1 0 0,-1 0-1 0 0,1-1 1 0 0,-1 1-1 0 0,0-1 1 0 0,0 0 15 0 0,0 1-19 0 0,0 0 0 0 0,0 0 1 0 0,0 0-1 0 0,0 0 0 0 0,1 0 0 0 0,-1 0 1 0 0,0 0-1 0 0,0 1 0 0 0,0-1 1 0 0,0 0-1 0 0,0 0 0 0 0,0 1 0 0 0,0-1 1 0 0,0 1-1 0 0,1-1 0 0 0,-1 1 1 0 0,0-1-1 0 0,-1 2 0 0 0,1-2-2 0 0,0 1 1 0 0,0 0-1 0 0,0-1 1 0 0,0 1-1 0 0,0-1 1 0 0,0 1-1 0 0,0-1 0 0 0,0 0 1 0 0,0 1-1 0 0,0-1 1 0 0,-2 0-1 0 0,-4 0 35 0 0,1 1 0 0 0,-1-1 0 0 0,0 1 1 0 0,1 1-1 0 0,-1-1 0 0 0,-6 3 0 0 0,-107 40 458 0 0,109-38-434 0 0,0 0 0 0 0,1 0 1 0 0,-1 1-1 0 0,1 0 1 0 0,-18 17-1 0 0,-4 3-68 0 0,-90 53 283 0 0,70-48-171 0 0,27-16-73 0 0,11-8 32 0 0,-30 12 1 0 0,14-7 35 0 0,21-9-83 0 0,1 1-1 0 0,0 1 1 0 0,0-1 0 0 0,1 1 0 0 0,0 1-1 0 0,0-1 1 0 0,0 1 0 0 0,-11 15 0 0 0,15-19-12 0 0,0 0 1 0 0,0 0 0 0 0,0-1-1 0 0,-1 1 1 0 0,-5 3-1 0 0,-11 7 19 0 0,14-7-16 0 0,-1 0 0 0 0,0-1 0 0 0,0 0 0 0 0,0 0 0 0 0,-1-1 1 0 0,-13 6-1 0 0,-6 0 113 0 0,9-5-16 0 0,-4-1-22 0 0,-21 5-31 0 0,38-9-23 0 0,0 1-1 0 0,1 0 1 0 0,-1 0-1 0 0,-9 3 1 0 0,-7 1 41 0 0,6-1 22 0 0,-22 8 1 0 0,12-4 47 0 0,-20 11 39 0 0,37-15-139 0 0,0 0 1 0 0,0-1-1 0 0,0 1 0 0 0,-1-2 1 0 0,1 1-1 0 0,-1-1 0 0 0,0-1 0 0 0,-12 2 1 0 0,-21 2-1 0 0,30-3-18 0 0,1 0 1 0 0,-15 0 0 0 0,-143-5 537 0 0,92 0-276 0 0,5-2-95 0 0,67 5-183 0 0,-2 0 11 0 0,1 0 1 0 0,0 0 0 0 0,0-1-1 0 0,-1 1 1 0 0,1-1-1 0 0,0-1 1 0 0,-9-2 0 0 0,12 3 6 0 0,0 0 0 0 0,-1 0-1 0 0,1 0 1 0 0,0 1 0 0 0,-1 0 0 0 0,-3-1 0 0 0,-16-2 85 0 0,7-1-72 0 0,0 1 1 0 0,0 0 0 0 0,0 1-1 0 0,-24 1 1 0 0,34 1-32 0 0,0 0-13 0 0,0 0 0 0 0,0 0-1 0 0,0 1 1 0 0,0-1 0 0 0,-9 4-1 0 0,-25 7 649 0 0,1 2-370 0 0,29-10-246 0 0,-1 0-1 0 0,-12 6 0 0 0,12-6 34 0 0,9-3-45 0 0,0 0-1 0 0,0 0 0 0 0,0 1 1 0 0,0-1-1 0 0,0 1 1 0 0,-1-1-1 0 0,1 1 0 0 0,0 0 1 0 0,-3 1-1 0 0,-1 1-10 0 0,2-2 10 0 0,-32 2-72 0 0,24-3 73 0 0,4-1 164 0 0,5 0-152 0 0,-22 0 110 0 0,23 1-66 0 0,1 2-4 0 0,-11 9-44 0 0,5-4 22 0 0,6-6-42 0 0,0 1 0 0 0,-1-1 0 0 0,1 0 0 0 0,0 0 1 0 0,0 0-1 0 0,0 0 0 0 0,-1 0 0 0 0,1 0 0 0 0,-3 1 1 0 0,1-1 45 0 0,-5 6-36 0 0,8-6-12 0 0,0-1 0 0 0,0 0 0 0 0,0 0 0 0 0,0 0 0 0 0,0 0 0 0 0,0 0 0 0 0,0 0 0 0 0,0 0 0 0 0,0 0 0 0 0,-1 1 0 0 0,1-1 0 0 0,0 0 0 0 0,0 0 0 0 0,0 0 0 0 0,0 0 0 0 0,0 0 0 0 0,0 0 0 0 0,0 1 0 0 0,0-1 0 0 0,0 0 0 0 0,0 0 0 0 0,0 0 0 0 0,0 0 0 0 0,0 0 0 0 0,0 0 0 0 0,0 1 0 0 0,0-1 0 0 0,0 0 0 0 0,0 0 0 0 0,0 0 0 0 0,0 0 0 0 0,0 0 0 0 0,1 0 0 0 0,-1 1 0 0 0,0-1 0 0 0,0 0 0 0 0,0 0 0 0 0,0 0 0 0 0,0 0 0 0 0,0 0 0 0 0,0 0 0 0 0,0 0 0 0 0,0 0 0 0 0,0 0 0 0 0,1 0 0 0 0,-1 1 0 0 0,0-1 0 0 0,0 0 0 0 0,0 0 0 0 0,7 3 0 0 0,-6-3 0 0 0,7 4-3 0 0,0 0 0 0 0,1-1 0 0 0,-1 0 0 0 0,1 0 0 0 0,-1-1 0 0 0,1 0 0 0 0,0-1 0 0 0,0 0 0 0 0,9 0-1 0 0,23 3-19 0 0,-12 1 20 0 0,0-1-1 0 0,50-1 1 0 0,-74-2 8 0 0,0-1 0 0 0,0 1 0 0 0,1 0 0 0 0,5 2 0 0 0,-6-2 8 0 0,0 0 0 0 0,0 0 0 0 0,0 0 0 0 0,7 0 0 0 0,8-1 9 0 0,175-7 314 0 0,-155 6-336 0 0,-27 1 0 0 0,-1-1 0 0 0,1 0 0 0 0,14-3 0 0 0,-15 2 0 0 0,0 0 0 0 0,18 0 0 0 0,14-1 0 0 0,7-3-17 0 0,-35 4 1 0 0,0 0 0 0 0,-1 0 0 0 0,21-7 1 0 0,124-47 420 0 0,42-13-258 0 0,-173 59-155 0 0,29-15 0 0 0,-30 12-3 0 0,32-9-1 0 0,0-2-164 0 0,-4 1 61 0 0,28-11 425 0 0,5 0 38 0 0,21-4-499 0 0,-91 31 142 0 0,30-14 9 0 0,-26 11 0 0 0,27-8 0 0 0,-15 3 18 0 0,-28 11-6 0 0,1 0-1 0 0,13-4 1 0 0,5 2-2 0 0,-11 2-15 0 0,29-10 0 0 0,69-23 18 0 0,-78 23 53 0 0,-16 8-4 0 0,20-12 0 0 0,1 2-18 0 0,-29 12-35 0 0,0 0 0 0 0,-1 0 0 0 0,13-8 0 0 0,54-32-9 0 0,0-9-14 0 0,-58 41-2 0 0,0 0-1 0 0,1 1 1 0 0,33-14 0 0 0,-41 20 15 0 0,-1-1 25 0 0,22-15-1 0 0,-14 8-6 0 0,-3 2-11 0 0,-11 7 2 0 0,0 1 0 0 0,0 0 0 0 0,1 0-1 0 0,-1 0 1 0 0,8-2 0 0 0,-4 1-4 0 0,0 0 1 0 0,13-8-1 0 0,-14 7-5 0 0,1 1 0 0 0,16-7 1 0 0,-13 7 10 0 0,-1-1 0 0 0,0 0 1 0 0,10-7-1 0 0,15-8 13 0 0,33-17-87 0 0,-6-3 64 0 0,-35 23 17 0 0,-18 11-2 0 0,-1 0 0 0 0,1 1 0 0 0,9-4 0 0 0,-5 4 63 0 0,0-2 0 0 0,24-13 1 0 0,-35 18-67 0 0,1 0 1 0 0,0 0 0 0 0,1 1-1 0 0,5-2 1 0 0,-6 2-6 0 0,1 0 1 0 0,-1-1-1 0 0,0 0 0 0 0,7-3 1 0 0,25-12 47 0 0,-29 14-44 0 0,0 0 1 0 0,0-1-1 0 0,0 1 1 0 0,0-1-1 0 0,8-7 1 0 0,-9 6-12 0 0,0 0 0 0 0,0 1 0 0 0,1 0 0 0 0,-1 0 0 0 0,14-5 0 0 0,-19 9 1 0 0,0 0 0 0 0,0-1 1 0 0,0 1-1 0 0,0 0 0 0 0,0-1 1 0 0,0 1-1 0 0,0 0 1 0 0,0-1-1 0 0,0 0 0 0 0,0 1 1 0 0,0-1-1 0 0,0 1 0 0 0,-1-1 1 0 0,1 0-1 0 0,0 0 1 0 0,0 1-1 0 0,-1-1 0 0 0,2-2 1 0 0,4-2 25 0 0,3 1-17 0 0,-9 4-9 0 0,1 0-1 0 0,-1 0 0 0 0,1 0 1 0 0,-1 0-1 0 0,0-1 0 0 0,1 1 0 0 0,-1 0 1 0 0,1 0-1 0 0,-1 0 0 0 0,0-1 0 0 0,1 1 1 0 0,-1 0-1 0 0,0 0 0 0 0,1-1 1 0 0,-1 1-1 0 0,0 0 0 0 0,1 0 0 0 0,-1-1 1 0 0,0 1-1 0 0,0 0 0 0 0,1-1 1 0 0,-1 1-1 0 0,0-1 0 0 0,0 1 0 0 0,0 0 1 0 0,0-1-1 0 0,1 1 0 0 0,-1-1 0 0 0,0 1 1 0 0,0 0-1 0 0,0-1 0 0 0,0 1 1 0 0,0-1-1 0 0,0 1 0 0 0,0-1 0 0 0,0 1 1 0 0,0 0-1 0 0,0-1 0 0 0,0 0 3 0 0,0 0 0 0 0,0 1 0 0 0,0-1 0 0 0,0 1-1 0 0,1-1 1 0 0,-1 0 0 0 0,0 1 0 0 0,0-1 0 0 0,1 1 0 0 0,-1-1 0 0 0,1 1-1 0 0,-1-1 1 0 0,0 1 0 0 0,1-1 0 0 0,-1 1 0 0 0,1-1 0 0 0,-1 1 0 0 0,1 0-1 0 0,0-1 1 0 0,-1 1 0 0 0,1 0 0 0 0,-1-1 0 0 0,1 1 0 0 0,1-1 0 0 0,-2 1-1 0 0,1 0 0 0 0,-1 0 0 0 0,1 0 1 0 0,0-1-1 0 0,-1 1 0 0 0,1 0 0 0 0,-1-1 1 0 0,1 1-1 0 0,-1 0 0 0 0,1-1 0 0 0,-1 1 1 0 0,1-1-1 0 0,-1 1 0 0 0,0-1 1 0 0,1 1-1 0 0,-1-1 0 0 0,1 1 0 0 0,-1-1 1 0 0,0 1-1 0 0,0-1 0 0 0,1 1 0 0 0,-1-1 1 0 0,0 1-1 0 0,0-2 0 0 0,2 1 41 0 0,5 1-32 0 0,1-2-11 0 0,-6-3 504 0 0,-3 16-432 0 0,-2-1-72 0 0,1 0 0 0 0,1-6 0 0 0,1 0 0 0 0,-1 0 0 0 0,0-1 0 0 0,-1 1 0 0 0,1 0 0 0 0,-1-1 0 0 0,-2 6 0 0 0,0-3 0 0 0,4-5 0 0 0,-1 0 0 0 0,1 0 0 0 0,0 0 0 0 0,0 0 0 0 0,0-1 0 0 0,0 1 0 0 0,0 0 0 0 0,0 0 0 0 0,0 0 0 0 0,0 0 0 0 0,0 0 0 0 0,0 0 0 0 0,1 0 0 0 0,-1-1 0 0 0,0 1 0 0 0,1 1 0 0 0,1 10 0 0 0,-5-7 0 0 0,2-1 0 0 0,5 15 0 0 0,-4-18 0 0 0,1 3 34 0 0,0 1 1 0 0,0-1-1 0 0,-1 0 0 0 0,0 0 1 0 0,1 0-1 0 0,-1 1 0 0 0,-1-1 1 0 0,1 0-1 0 0,-2 7 1 0 0,4 4 52 0 0,-2-14-99 0 0,1 1 1 0 0,-1-1-1 0 0,0 0 1 0 0,1 1 0 0 0,-1-1-1 0 0,0 0 1 0 0,0 0-1 0 0,0 1 1 0 0,0-1-1 0 0,0 0 1 0 0,0 1-1 0 0,0-1 1 0 0,-1 2-1 0 0,-1 1-5 0 0,1-1 1 0 0,0 0-1 0 0,0 1 0 0 0,0-1 0 0 0,0 1 0 0 0,0-1 1 0 0,1 1-1 0 0,-1-1 0 0 0,1 8 0 0 0,-4 6 150 0 0,4-15-115 0 0,-1 0 0 0 0,0 0 0 0 0,1 0 0 0 0,-1 0 0 0 0,1 0 0 0 0,0 1 0 0 0,0-1 0 0 0,0 0-1 0 0,0 0 1 0 0,0 0 0 0 0,0 3 0 0 0,2 2-15 0 0,0-1 0 0 0,-1 0 0 0 0,0 0 0 0 0,-1 1 0 0 0,1-1 0 0 0,-2 10 1 0 0,1-8-46 0 0,0 0 0 0 0,0-1 1 0 0,0 1-1 0 0,3 11 1 0 0,0 17-106 0 0,-2-26 118 0 0,-1 0-1 0 0,4 15 1 0 0,-4-19 21 0 0,0 0 0 0 0,0-1 0 0 0,0 1 0 0 0,-2 10 0 0 0,-1 14-5 0 0,-2 56 130 0 0,4-63-126 0 0,-7 38-1 0 0,4-38-7 0 0,-1 38 0 0 0,9-20 91 0 0,-3-34-48 0 0,0 0-1 0 0,0 0 1 0 0,-1 0 0 0 0,1 0-1 0 0,-2 0 1 0 0,1-1 0 0 0,-2 10 0 0 0,1-9-19 0 0,0 1 0 0 0,0-1 1 0 0,1 1-1 0 0,0-1 0 0 0,0 1 1 0 0,1 0-1 0 0,0-1 1 0 0,0 1-1 0 0,1-1 0 0 0,0 0 1 0 0,0 1-1 0 0,5 7 1 0 0,4 38-8 0 0,-9-47 6 0 0,1-1 1 0 0,-1 1 0 0 0,-1 0-1 0 0,1-1 1 0 0,-1 1 0 0 0,0 0-1 0 0,0 6 1 0 0,4 66 4 0 0,-1-54-28 0 0,-3-21 9 0 0,0 0 1 0 0,-1 0-1 0 0,1 0 0 0 0,-1 0 1 0 0,1 0-1 0 0,-1 0 0 0 0,0 0 1 0 0,0 0-1 0 0,-1 6 0 0 0,-4 4-50 0 0,4-11 47 0 0,0 1 1 0 0,0 0-1 0 0,0-1 1 0 0,1 1-1 0 0,-1 0 1 0 0,1 0-1 0 0,-1 3 1 0 0,1 5 0 0 0,0-5 17 0 0,0 1 0 0 0,0-1 1 0 0,0 1-1 0 0,-1-1 0 0 0,0 0 1 0 0,-3 8-1 0 0,-1 13 6 0 0,4-22-13 0 0,1-1-1 0 0,-1 1 1 0 0,-1 0-1 0 0,1-1 1 0 0,-3 6 0 0 0,1-2 13 0 0,0 0 1 0 0,1 0-1 0 0,0 0 1 0 0,0 0-1 0 0,1 0 1 0 0,0 0-1 0 0,1 1 1 0 0,0 13-1 0 0,0-13 6 0 0,0 1 0 0 0,-1 0 0 0 0,0-1 0 0 0,0 1-1 0 0,-6 17 1 0 0,3-13 49 0 0,-5 27 0 0 0,2-10 10 0 0,6-23-63 0 0,0 0 1 0 0,1 0 0 0 0,0 0 0 0 0,0 10 0 0 0,1 1-15 0 0,0-9-3 0 0,0-1 0 0 0,4 18 0 0 0,-3-18 24 0 0,0 1 0 0 0,0 17-1 0 0,-2-24-12 0 0,0-2-8 0 0,5 15 12 0 0,-3-9 6 0 0,-2-5-15 0 0,1 0 1 0 0,-1 1-1 0 0,1-1 0 0 0,-1 1 1 0 0,0-1-1 0 0,0 1 0 0 0,0 3 1 0 0,0 12 27 0 0,0 1-1 0 0,-2-1 1 0 0,-5 33 0 0 0,4-44 1 0 0,1 0 0 0 0,-1-1-1 0 0,-1 1 1 0 0,1-1 0 0 0,-1 0-1 0 0,0 0 1 0 0,-6 7 0 0 0,7-8-31 0 0,2-5-2 0 0,1 1 0 0 0,0 0 0 0 0,-1 0 0 0 0,1-1 0 0 0,-1 1 0 0 0,1 0 0 0 0,-1-1 0 0 0,0 1 0 0 0,1-1 0 0 0,-1 1 0 0 0,1-1 0 0 0,-1 1 0 0 0,0-1 0 0 0,0 1 0 0 0,1-1 0 0 0,-1 1 0 0 0,-1-1 0 0 0,0 1 0 0 0,-5 0 12 0 0,5-1 36 0 0,-2 0-21 0 0,-15-3 113 0 0,-7-6-127 0 0,22 7 9 0 0,0 0 0 0 0,0 0-1 0 0,0 0 1 0 0,1 0-1 0 0,-1 0 1 0 0,1-1 0 0 0,0 0-1 0 0,0 0 1 0 0,0 0-1 0 0,0 0 1 0 0,0 0 0 0 0,1 0-1 0 0,-1-1 1 0 0,-2-4-1 0 0,-9-11 47 0 0,-5-18-68 0 0,6 20 0 0 0,-11-23 0 0 0,-2-1 0 0 0,20 32 0 0 0,1-1 0 0 0,1 1 0 0 0,-5-13 0 0 0,-4-9 0 0 0,-41-97 474 0 0,46 107-436 0 0,-8-32 122 0 0,5 14-80 0 0,8 27-53 0 0,0 1 0 0 0,0-14 0 0 0,-2-4-17 0 0,1 7 16 0 0,1-27 0 0 0,1 23-25 0 0,5-56-1 0 0,-3 76 1 0 0,-2-5 1 0 0,1 0-1 0 0,1 0 1 0 0,0 0 0 0 0,1 0-1 0 0,3-17 1 0 0,1-6 26 0 0,-1 1 0 0 0,0-42 0 0 0,4-34 72 0 0,6-21 63 0 0,0 1-153 0 0,-10 69-10 0 0,-4 40 0 0 0,5-30 0 0 0,0-9 0 0 0,-4 39 0 0 0,6-29 0 0 0,-4 31 0 0 0,-1 0 0 0 0,0-22 0 0 0,1-1 0 0 0,0-73 0 0 0,-2 72 0 0 0,0-10 0 0 0,0 30 0 0 0,-2-33 0 0 0,0 13 0 0 0,1 37 0 0 0,0 0 0 0 0,-1-1 0 0 0,0 1 0 0 0,0 0 0 0 0,0 0 0 0 0,-4-10 0 0 0,5 13-6 0 0,-1 0 0 0 0,1 0 0 0 0,-1 0 0 0 0,0 0 0 0 0,0 1-1 0 0,0-1 1 0 0,0 0 0 0 0,0 1 0 0 0,0-1 0 0 0,0 1-1 0 0,0-1 1 0 0,-1 1 0 0 0,-1-2 0 0 0,-1 0-20 0 0,2 2 15 0 0,0 0 1 0 0,0 0-1 0 0,0 0 0 0 0,-1 0 0 0 0,1 1 0 0 0,0-1 0 0 0,-1 1 0 0 0,1-1 0 0 0,0 1 0 0 0,-1 0 0 0 0,1 0 0 0 0,-1 0 0 0 0,1 0 0 0 0,0 0 0 0 0,-1 1 0 0 0,1-1 1 0 0,0 1-1 0 0,-1-1 0 0 0,-2 2 0 0 0,-39 29-227 0 0,39-28 222 0 0,0 1-1 0 0,0 0 0 0 0,0 0 0 0 0,1 0 1 0 0,-6 8-1 0 0,-10 9-60 0 0,13-14 54 0 0,-62 63-155 0 0,31-31 32 0 0,24-26 76 0 0,-20 26 0 0 0,-48 63 50 0 0,5-8 24 0 0,40-46-8 0 0,-53 75-60 0 0,37-49-80 0 0,-3 5 28 0 0,13-20 120 0 0,-2 4-21 0 0,12-17-52 0 0,23-34 36 0 0,1 1 0 0 0,1 0 1 0 0,-13 25-1 0 0,19-34 20 0 0,1-2 9 0 0,1 0-1 0 0,-1 0 1 0 0,0 0-1 0 0,1 0 1 0 0,-1 1-1 0 0,1-1 1 0 0,0 0-1 0 0,0 0 0 0 0,0 0 1 0 0,0 0-1 0 0,0 1 1 0 0,0-1-1 0 0,1 0 1 0 0,-1 0-1 0 0,1 2 1 0 0,0-3-14 0 0,-1 0 0 0 0,1 1 0 0 0,-1-1 0 0 0,1 0 0 0 0,-1 0 1 0 0,1 0-1 0 0,0 0 0 0 0,-1 0 0 0 0,1-1 0 0 0,0 1 0 0 0,0 0 0 0 0,0 0 0 0 0,0 0 0 0 0,0-1 1 0 0,0 1-1 0 0,0 0 0 0 0,0-1 0 0 0,0 1 0 0 0,0-1 0 0 0,0 1 0 0 0,0-1 0 0 0,0 0 1 0 0,2 1-1 0 0,-3-1 17 0 0,2 0-3 0 0,0 0 0 0 0,0 1-1 0 0,-1-1 1 0 0,1-1-1 0 0,0 1 1 0 0,0 0-1 0 0,-1 0 1 0 0,1-1 0 0 0,0 1-1 0 0,-1-1 1 0 0,1 1-1 0 0,-1-1 1 0 0,3 0-1 0 0,7-3-12 0 0,2-1 11 0 0,0-1 0 0 0,0 0 0 0 0,-1 0 0 0 0,17-13 0 0 0,-14 9-44 0 0,-7 4 27 0 0,0 0 1 0 0,12-12-1 0 0,9-8-5 0 0,-13 15 4 0 0,0-2 0 0 0,23-24 0 0 0,12-13-58 0 0,-10 11 4 0 0,-20 19 62 0 0,-16 17 11 0 0,-1-1-1 0 0,1 0 1 0 0,-1 0-1 0 0,0 0 1 0 0,0-1 0 0 0,-1 0-1 0 0,1 1 1 0 0,-1-1 0 0 0,3-7-1 0 0,-2 3 0 0 0,-3 4 6 0 0,1 0 0 0 0,0 0-1 0 0,0 0 1 0 0,1 0-1 0 0,-1 0 1 0 0,1 1 0 0 0,0-1-1 0 0,0 1 1 0 0,1 0 0 0 0,-1 0-1 0 0,1 0 1 0 0,5-4 0 0 0,3-1 0 0 0,16-19 0 0 0,-18 18 0 0 0,18-15 0 0 0,-25 22 0 0 0,0 1 0 0 0,-1-1 0 0 0,1 0 0 0 0,0 0 0 0 0,-1-1 0 0 0,4-5 0 0 0,-4 5 0 0 0,1 0 0 0 0,-1 0 0 0 0,1 1 0 0 0,0-1 0 0 0,4-3 0 0 0,-5 6 0 0 0,4-4-2 0 0,-1 0 0 0 0,1 0 0 0 0,-1-1 0 0 0,0 0 0 0 0,0 0 0 0 0,5-9 0 0 0,7-7-62 0 0,-14 18 66 0 0,1 0-1 0 0,-1 0 1 0 0,0-1 0 0 0,4-8-1 0 0,16-27 53 0 0,-19 32-54 0 0,-1 3 0 0 0,-5-3 10 0 0,2 8-10 0 0,0-1 0 0 0,0 1 0 0 0,0-1-1 0 0,-1 1 1 0 0,1-1 0 0 0,0 1 0 0 0,0 0 0 0 0,0-1-1 0 0,-1 1 1 0 0,1-1 0 0 0,0 1 0 0 0,0 0 0 0 0,-1-1-1 0 0,1 1 1 0 0,0 0 0 0 0,-1-1 0 0 0,1 1-1 0 0,0 0 1 0 0,-1 0 0 0 0,1-1 0 0 0,-1 1 0 0 0,1 0-1 0 0,0 0 1 0 0,-1 0 0 0 0,1 0 0 0 0,-1-1 0 0 0,1 1-1 0 0,-1 0 1 0 0,1 0 0 0 0,0 0 0 0 0,-1 0 0 0 0,1 0-1 0 0,-1 0 1 0 0,1 0 0 0 0,-1 0 0 0 0,1 0 0 0 0,-1 0-1 0 0,1 1 1 0 0,0-1 0 0 0,-2 0 0 0 0,-14 10-32 0 0,14-8 30 0 0,-17 9 2 0 0,5-2 0 0 0,-24 19 0 0 0,-16 20 0 0 0,-25 23 0 0 0,-27 31 145 0 0,100-96-138 0 0,-27 31 12 0 0,-13 11-22 0 0,-83 82 67 0 0,111-113-64 0 0,14-13 0 0 0,6-3 0 0 0,5-3 0 0 0,22-17 0 0 0,-22 15 0 0 0,-2 2 0 0 0,-1 0 0 0 0,1-1 0 0 0,-1 0 0 0 0,0 0 0 0 0,7-6 0 0 0,8-9 0 0 0,36-26 0 0 0,-2 2 0 0 0,7-3-45 0 0,-5 4-12 0 0,77-59 44 0 0,-91 69 18 0 0,21-15 5 0 0,-59 44 59 0 0,2 0-44 0 0,-3 2 29 0 0,-4 0-1 0 0,-21 8 36 0 0,14-5-69 0 0,1 0 1 0 0,0 0-1 0 0,-15 8 1 0 0,-92 61-21 0 0,58-40 0 0 0,-8 5 0 0 0,-41 32-3 0 0,-8 4 59 0 0,1-6-5 0 0,24-17-28 0 0,8-3 6 0 0,-16 11 25 0 0,33-17 11 0 0,-90 42 1 0 0,30-29 54 0 0,39-19-107 0 0,7-5-16 0 0,58-20 22 0 0,-1-2-1 0 0,-1-1 0 0 0,-26 6 1 0 0,-65 5 86 0 0,87-14-94 0 0,11-3 11 0 0,-27 0 0 0 0,27-1-7 0 0,-28 3 0 0 0,26-1-7 0 0,-1-1 0 0 0,1 0-1 0 0,-1-1 1 0 0,1-1 0 0 0,0-1-1 0 0,-33-7 1 0 0,30 5 58 0 0,-27-2-1 0 0,-5 0 58 0 0,-162-27 145 0 0,180 29-306 0 0,-1 1 0 0 0,0 2 0 0 0,-52 6 0 0 0,75-5 52 0 0,0 1-1 0 0,0 1 0 0 0,1 0 0 0 0,-1 1 0 0 0,0 0 0 0 0,-12 6 0 0 0,13-4 39 0 0,0-1-1 0 0,-15 3 0 0 0,-11 5 15 0 0,-56 12-2 0 0,83-22-64 0 0,0 1 0 0 0,-13 0 0 0 0,12-1 0 0 0,0 0 0 0 0,-11 3 0 0 0,12-2 19 0 0,0-1-1 0 0,0 0 0 0 0,0-1 0 0 0,-1 0 0 0 0,1-1 0 0 0,-17-1 0 0 0,-17 1 7 0 0,27 1-5 0 0,13-1-11 0 0,0 0 0 0 0,0 1 0 0 0,0-2 0 0 0,-8 0-1 0 0,-5 2-8 0 0,2 1 0 0 0,14-2 2 0 0,0 0 0 0 0,0 0 0 0 0,0 0-1 0 0,0 0 1 0 0,0 0 0 0 0,0 0 0 0 0,0 0-1 0 0,0 0 1 0 0,0 0 0 0 0,0 0-1 0 0,0 1 1 0 0,0-1 0 0 0,0 0 0 0 0,0 1-1 0 0,0-1 1 0 0,-1 1 0 0 0,-3 1 28 0 0,-8 1-194 0 0,12-3 90 0 0,23 11-288 0 0,-16-8 329 0 0,-4-4 32 0 0,-1 1-1 0 0,0 0 0 0 0,1 0 1 0 0,-1 0-1 0 0,1 0 0 0 0,-1 0 1 0 0,1 0-1 0 0,-1 0 0 0 0,0 0 1 0 0,1 0-1 0 0,-1 1 0 0 0,1-1 1 0 0,-1 1-1 0 0,0-1 0 0 0,3 2 0 0 0,14 5 2 0 0,-14-6 0 0 0,0 1 0 0 0,0-1 0 0 0,0 0 0 0 0,0 0 0 0 0,0 0 0 0 0,0 0 0 0 0,8-1 0 0 0,-4 1-15 0 0,-1 0 0 0 0,0 0 0 0 0,9 2 0 0 0,-8-1-8 0 0,0 0 0 0 0,0-1 0 0 0,12 0 0 0 0,8 2-14 0 0,-22-2 30 0 0,-1-1 0 0 0,1 1 0 0 0,0-1 0 0 0,0 0-1 0 0,8-1 1 0 0,4-2-10 0 0,0 1-1 0 0,23 0 0 0 0,64-7-46 0 0,-74 9 61 0 0,1-3 1 0 0,-1 0-1 0 0,54-14 0 0 0,0 1 3 0 0,-33 7 0 0 0,14-2 0 0 0,-5 1 0 0 0,101-30 0 0 0,-19-3-66 0 0,6-3 10 0 0,-16-9 66 0 0,-43 19-10 0 0,-12 7 0 0 0,134-60 0 0 0,-178 76 0 0 0,-17 6 0 0 0,51-22 0 0 0,29-11 0 0 0,-74 31 0 0 0,-18 7 0 0 0,1 0 0 0 0,-1-1 0 0 0,1 1 0 0 0,-1-1 0 0 0,7-5 0 0 0,-7 5 0 0 0,0-1 0 0 0,0 1 0 0 0,0 0 0 0 0,0 0 0 0 0,0 1 0 0 0,1 0 0 0 0,9-3 0 0 0,116-43 0 0 0,-107 38 0 0 0,-19 8 0 0 0,-1 0 0 0 0,1 0 0 0 0,-1 0 0 0 0,9-1 0 0 0,-10 2 0 0 0,0 0 0 0 0,6-5 0 0 0,-1 2 0 0 0,-4-4 0 0 0,-4-3 0 0 0,-1 9 0 0 0,-1 0 0 0 0,1 1 0 0 0,0-1 0 0 0,-1 0 0 0 0,1 1 0 0 0,-1-1 0 0 0,1 1 0 0 0,-1-1 0 0 0,1 1 0 0 0,-1 0 0 0 0,0 0 0 0 0,0 0 0 0 0,0 0 0 0 0,0 0 0 0 0,0 0 0 0 0,0 0 0 0 0,0 1 0 0 0,0-1 0 0 0,-2 1 0 0 0,-5-2 0 0 0,1 1 0 0 0,0 0 0 0 0,-13 0 0 0 0,2 1-8 0 0,8-1-5 0 0,0 1 0 0 0,1 1 1 0 0,-1 0-1 0 0,-12 3 0 0 0,-46 14-15 0 0,-22 4-16 0 0,39-7 44 0 0,8-3 0 0 0,10-4 0 0 0,-112 22 0 0 0,52-11 0 0 0,39-7 0 0 0,-6 5 0 0 0,41-11 0 0 0,-25 5 0 0 0,-28 6 0 0 0,14-2 0 0 0,-11 6 0 0 0,24-7 0 0 0,-46 11 0 0 0,59-14 0 0 0,26-9 0 0 0,1 0 0 0 0,0 0 0 0 0,-10 2 0 0 0,15-4-7 0 0,0 0 0 0 0,0 0 0 0 0,0 1 0 0 0,0-1 0 0 0,0 0-1 0 0,0 1 1 0 0,1-1 0 0 0,-1 0 0 0 0,0 1 0 0 0,0-1 0 0 0,0 1-1 0 0,-1 1 1 0 0,1-2-3 0 0,0 1 0 0 0,0 0 0 0 0,0-1 0 0 0,0 1 0 0 0,0-1 0 0 0,0 1 0 0 0,0-1 0 0 0,0 0 0 0 0,0 1 0 0 0,-1-1 0 0 0,1 0 0 0 0,0 0 0 0 0,0 0 0 0 0,0 0 0 0 0,0 0 0 0 0,-2 0-1 0 0,13-7-61 0 0,4 0 56 0 0,0 0 0 0 0,0 1 0 0 0,17-3 0 0 0,24-10-2 0 0,-42 13 7 0 0,1 1 0 0 0,-1 1-1 0 0,1 0 1 0 0,26-3 0 0 0,-27 5-7 0 0,1 0-1 0 0,12-5 1 0 0,16-2 20 0 0,-38 9-2 0 0,-1-1 0 0 0,1 1 0 0 0,0-1 0 0 0,-1 0 0 0 0,1 0 0 0 0,-1 0 0 0 0,0-1 0 0 0,7-2 0 0 0,-6 1 0 0 0,0 2 0 0 0,0-1 0 0 0,0 0 0 0 0,1 1 0 0 0,-1 0 0 0 0,1 0 0 0 0,-1 0 0 0 0,6 0 0 0 0,12-2 0 0 0,-8-1 0 0 0,0 0 0 0 0,28-2 0 0 0,0 1 0 0 0,-27 2 0 0 0,23 0 0 0 0,61-2 0 0 0,-79 4-4 0 0,-15 1-7 0 0,0 0-1 0 0,0 0 1 0 0,0 0-1 0 0,0 0 1 0 0,0 1 0 0 0,0 0-1 0 0,0 0 1 0 0,0 0-1 0 0,0 1 1 0 0,-1 0-1 0 0,1 0 1 0 0,4 2 0 0 0,-5-3 10 0 0,-3 0 6 0 0,9 15-63 0 0,-4-7 48 0 0,-6-9 10 0 0,0 1 0 0 0,1-1 0 0 0,-1 1 0 0 0,0-1 0 0 0,0 1 0 0 0,0-1 0 0 0,0 1 0 0 0,0-1 0 0 0,0 1 0 0 0,0-1 0 0 0,0 1 0 0 0,0-1 0 0 0,0 1 0 0 0,0-1 0 0 0,0 1 0 0 0,-1-1 0 0 0,1 1 0 0 0,-2 4-20 0 0,1-1 1 0 0,-1 0 0 0 0,-1 1-1 0 0,1-1 1 0 0,-1-1 0 0 0,1 1-1 0 0,-1 0 1 0 0,0 0 0 0 0,-7 5-1 0 0,2-3-1 0 0,3-1 14 0 0,-1-1 0 0 0,1 0 0 0 0,-1-1 0 0 0,0 1 0 0 0,0-1 0 0 0,-10 3 0 0 0,-66 28 7 0 0,53-21 0 0 0,24-11 0 0 0,0 1 0 0 0,0-1 0 0 0,0 0 0 0 0,-7 2 0 0 0,-100 26 66 0 0,86-21-49 0 0,-9 1-20 0 0,-136 30-77 0 0,159-37 79 0 0,-1-1 0 0 0,-24 2 0 0 0,-2-1 16 0 0,-142 22 190 0 0,99-12 10 0 0,39-7-186 0 0,1 2 0 0 0,0 2 1 0 0,-51 20-1 0 0,9-4-10 0 0,39-12 12 0 0,-53 25 1 0 0,7-6-21 0 0,4-10 109 0 0,83-22-109 0 0,0 0-1 0 0,0 0 1 0 0,-1 0-1 0 0,1 0 1 0 0,0-1-1 0 0,-7 1 1 0 0,6-1-2 0 0,0 0 1 0 0,0 0-1 0 0,0 1 1 0 0,-6 1-1 0 0,2 1 6 0 0,-1 0-1 0 0,1-1 1 0 0,-1-1-1 0 0,-15 1 0 0 0,-31 7 46 0 0,10-9-60 0 0,43 0 3 0 0,-1 0 0 0 0,0 0 0 0 0,1 1 0 0 0,-1-1 0 0 0,-4 2 0 0 0,5-2 1 0 0,0 1 1 0 0,1-1-1 0 0,-1 1 1 0 0,0-1-1 0 0,1 0 1 0 0,-1 0-1 0 0,-5-1 1 0 0,7 1-4 0 0,-1 0 0 0 0,1-1 0 0 0,0 1 0 0 0,-1 0 0 0 0,1 0 0 0 0,0 1 1 0 0,-1-1-1 0 0,1 0 0 0 0,0 0 0 0 0,-1 1 0 0 0,0 0 0 0 0,0-1-1 0 0,1 0 0 0 0,-1 1-1 0 0,1-1 1 0 0,0 0 0 0 0,-1 1 0 0 0,1-1-1 0 0,-1 0 1 0 0,1 0 0 0 0,-3-1-1 0 0,-1 0 9 0 0,-1 1 0 0 0,1-1 0 0 0,-1 1 0 0 0,1 0 0 0 0,-1 0 0 0 0,0 1 0 0 0,-5 0 0 0 0,6 0-2 0 0,-1 0 0 0 0,0-1 0 0 0,0 0 0 0 0,1 0 0 0 0,-1-1 0 0 0,-8-1 0 0 0,-18-1 16 0 0,16 2-2 0 0,-10 2 24 0 0,19-2-44 0 0,1 1 0 0 0,-1-1 0 0 0,0 0 0 0 0,-11-3 0 0 0,17 4 0 0 0,0-1 0 0 0,-1 1 0 0 0,1-1 0 0 0,0 1 0 0 0,-1-1 0 0 0,1 1 0 0 0,0 0 0 0 0,-1 0 0 0 0,1 0 0 0 0,-1 0 0 0 0,1 0 0 0 0,-2 0 0 0 0,2 0 0 0 0,1 0 0 0 0,-1 0 0 0 0,0 0 0 0 0,1 0 0 0 0,-1 0 0 0 0,1 0 0 0 0,-1 0 0 0 0,1 0 0 0 0,-1 0 0 0 0,0 0 0 0 0,1 0 0 0 0,-1-1 0 0 0,1 1 0 0 0,-1 0 0 0 0,1 0 0 0 0,-1-1 0 0 0,1 1 0 0 0,-1 0 0 0 0,1-1 0 0 0,-1 1 0 0 0,1-1 0 0 0,0 1 0 0 0,-1-1 0 0 0,-31-17 12 0 0,25 12 48 0 0,6 6-53 0 0,1 0 0 0 0,0-1 0 0 0,-1 1 0 0 0,1 0 0 0 0,0-1-1 0 0,-1 1 1 0 0,1 0 0 0 0,0-1 0 0 0,-1 1 0 0 0,1 0 0 0 0,-1 0-1 0 0,1 0 1 0 0,-1-1 0 0 0,1 1 0 0 0,0 0 0 0 0,-1 0 0 0 0,1 0-1 0 0,-1 0 1 0 0,1 0 0 0 0,-1 0 0 0 0,0 0-2 0 0,0 0 0 0 0,0 0 0 0 0,0-1 0 0 0,0 1 0 0 0,0 0 0 0 0,0 0 0 0 0,0-1 0 0 0,1 1 0 0 0,-1-1 0 0 0,0 1 0 0 0,0 0-1 0 0,0-1 1 0 0,1 0 0 0 0,-1 1 0 0 0,0-1 0 0 0,1 1 0 0 0,-1-1 0 0 0,0 0 0 0 0,0-1 0 0 0,-7-5 38 0 0,-1 3-33 0 0,9 4-10 0 0,0 0 0 0 0,0 0 0 0 0,0 0 0 0 0,0 0 0 0 0,0 0 0 0 0,-1 0 0 0 0,1 0 0 0 0,0 0 0 0 0,0 0 0 0 0,0 0 0 0 0,0 0 0 0 0,0 0 0 0 0,0 0 0 0 0,0 0 0 0 0,-1-1 0 0 0,1 1 0 0 0,0 0 0 0 0,0 0 0 0 0,0 0 0 0 0,0 0 0 0 0,0 0 0 0 0,0 0 0 0 0,0 0 0 0 0,0 0 0 0 0,0-1 0 0 0,0 1 0 0 0,0 0 0 0 0,0 0 0 0 0,0 0 0 0 0,0 0 0 0 0,0 0 0 0 0,0 0 0 0 0,0 0 0 0 0,0-1 0 0 0,0 1 0 0 0,0 0 0 0 0,0 0 0 0 0,0 0 0 0 0,0 0 0 0 0,7-4 0 0 0,11-1 0 0 0,-13 3 0 0 0,1 0 0 0 0,0 1 0 0 0,0 0 0 0 0,10-1 0 0 0,49-6 0 0 0,-60 7 0 0 0,0 1 0 0 0,-1-1 0 0 0,1 0 0 0 0,6-2 0 0 0,-7 2 0 0 0,1 0 0 0 0,-1 0 0 0 0,1 0 0 0 0,5 0 0 0 0,49-1-2 0 0,-36 1 6 0 0,1 0 1 0 0,0 1 0 0 0,38 7-1 0 0,-49-5 88 0 0,1-1 0 0 0,13 1-1 0 0,16 1 94 0 0,142 28-597 0 0,-10 4 412 0 0,-21 3-66 0 0,-122-29 60 0 0,168 36-102 0 0,-90-21 64 0 0,13-3 10 0 0,-74-13 4 0 0,58 2 30 0 0,-33-5 0 0 0,-19 2 0 0 0,215 18 0 0 0,-214-19 2 0 0,-32-3-29 0 0,29 1-1 0 0,22 1 17 0 0,-16 1 11 0 0,-36-5-4 0 0,6 1-94 0 0,46-4 0 0 0,-60 2 70 0 0,25 2-1 0 0,15-1 106 0 0,133-8 55 0 0,-87 1-132 0 0,2 0 0 0 0,20-2 0 0 0,-3 2 0 0 0,-3 0 0 0 0,-36 0 11 0 0,-18 0 42 0 0,-59 7-53 0 0,17-7-12 0 0,14-6-112 0 0,-33 12 140 0 0,0-1 0 0 0,0 1-1 0 0,-1-1 1 0 0,1 1-1 0 0,0-1 1 0 0,-1 0-1 0 0,1 0 1 0 0,-1 0-1 0 0,1 0 1 0 0,-1 0 0 0 0,1 0-1 0 0,-1-1 1 0 0,0 1-1 0 0,0 0 1 0 0,1-1-1 0 0,-1 1 1 0 0,0-1-1 0 0,0 1 1 0 0,0-1-1 0 0,-1 1 1 0 0,2-3 0 0 0,-2 3-3 0 0,16-41 449 0 0,-15 37-509 0 0,0 0-1 0 0,0 0 1 0 0,0-1 0 0 0,0 1 0 0 0,-1 0 0 0 0,0-1 0 0 0,-1-9 0 0 0,0-2-10 0 0,2 4 57 0 0,-2 9 0 0 0,-7-10 0 0 0,4 6 18 0 0,2 8 6 0 0,1-1 0 0 0,0 1 0 0 0,-1 0 0 0 0,1-1 0 0 0,-1 1 0 0 0,1 0-1 0 0,-1 0 1 0 0,1 0 0 0 0,-1 0 0 0 0,1 0 0 0 0,-1 0 0 0 0,-1 1 0 0 0,2-1 15 0 0,0 0-36 0 0,0 0-1 0 0,0 0 0 0 0,0 0 1 0 0,-1 1-1 0 0,1-1 0 0 0,0 0 1 0 0,0 0-1 0 0,1 1 0 0 0,-1-1 1 0 0,0 1-1 0 0,0-1 0 0 0,0 1 1 0 0,0-1-1 0 0,0 1 0 0 0,0-1 1 0 0,0 1-1 0 0,1 0 0 0 0,-1 0 0 0 0,-1 1 1 0 0,-9 7-122 0 0,1-4 61 0 0,2-1 6 0 0,1 0 1 0 0,-1 0 0 0 0,-11 10-1 0 0,-19 15 77 0 0,23-19-5 0 0,-23 22-1 0 0,-2 4-19 0 0,27-26 0 0 0,0 0 0 0 0,-12 16 0 0 0,-22 23-32 0 0,-58 47 0 0 0,-108 91 32 0 0,194-173 0 0 0,-35 22 0 0 0,32-23 0 0 0,15-9 0 0 0,0 0 0 0 0,0-1 0 0 0,-11 3 0 0 0,-3 2 0 0 0,20-7 0 0 0,-1-1 0 0 0,0 1 0 0 0,1-1 0 0 0,-1 0 0 0 0,1 1 0 0 0,-1-1 0 0 0,0 0 0 0 0,1 0 0 0 0,-1 0 0 0 0,-2-1 0 0 0,2 1 0 0 0,1 0 0 0 0,-1 0 0 0 0,0 0 0 0 0,0 0 0 0 0,1 0 0 0 0,-1 0 0 0 0,0 0 0 0 0,1 1 0 0 0,-1-1 0 0 0,-2 2 0 0 0,3-2 0 0 0,1 0 0 0 0,-1 0-1 0 0,1 1 1 0 0,-1-1 0 0 0,1 0-1 0 0,-1 0 1 0 0,1 1 0 0 0,-1-1-1 0 0,0 0 1 0 0,1 0 0 0 0,-1 0-1 0 0,0 0 1 0 0,1 0 0 0 0,-1 0-1 0 0,1 0 1 0 0,-1 0 0 0 0,0 0-1 0 0,-29-2 382 0 0,24 2-758 0 0,10 0 434 0 0,0 1 0 0 0,1 0 0 0 0,-1 0 1 0 0,0 0-1 0 0,1 1 0 0 0,6 3 0 0 0,11 3-177 0 0,-13-2-61 0 0,-6-3 158 0 0,28 10 5 0 0,-12-5 14 0 0,67 27-72 0 0,-62-28-9 0 0,32 5-1 0 0,10 1 81 0 0,-36-5 5 0 0,1-1 0 0 0,36 2 0 0 0,-15-7 0 0 0,12 1 0 0 0,-48-2 22 0 0,-1-1 1 0 0,0 0-1 0 0,19-4 0 0 0,-12 2 15 0 0,-7 1-29 0 0,4-1-7 0 0,33-6 0 0 0,-34 4-1 0 0,-14 4 0 0 0,0-1 0 0 0,0 0 0 0 0,-1 0 0 0 0,1 0 0 0 0,0 0 0 0 0,-1 0 0 0 0,1-1 0 0 0,3-2 0 0 0,8-2 0 0 0,-13 6 0 0 0,-1 0 0 0 0,0-1 0 0 0,1 1 0 0 0,-1-1 0 0 0,1 1 0 0 0,-1-1 0 0 0,0 0 0 0 0,1 1 0 0 0,-1-1 0 0 0,2-2 0 0 0,8-5 18 0 0,-8 6-11 0 0,-1 0-1 0 0,1 0 1 0 0,0 0 0 0 0,-1 0 0 0 0,0-1 0 0 0,1 1 0 0 0,2-5-1 0 0,6-14 49 0 0,-9 18-38 0 0,0 0 0 0 0,0 0 0 0 0,0 0 0 0 0,-1 0-1 0 0,1 0 1 0 0,-1 0 0 0 0,0-1 0 0 0,1-3 0 0 0,4-17 66 0 0,-5 19-71 0 0,1 1 0 0 0,-1-1-1 0 0,0 1 1 0 0,0-10-1 0 0,2-8 33 0 0,-2 20-37 0 0,-1-1-1 0 0,1 0 1 0 0,-1 0-1 0 0,0 1 1 0 0,0-1-1 0 0,0-5 1 0 0,-1-1 27 0 0,0 0-1 0 0,1-15 1 0 0,1 16-26 0 0,-1 1 1 0 0,0-1-1 0 0,-1 0 0 0 0,-2-12 0 0 0,0 5 48 0 0,-1-23 0 0 0,-2-10 39 0 0,-21-60-18 0 0,16 64-77 0 0,7 32 0 0 0,1 0 0 0 0,-3-23 0 0 0,-12-62 28 0 0,0 1 72 0 0,11 50-22 0 0,5 32-32 0 0,0-1-1 0 0,-1-19 0 0 0,1 1-9 0 0,-11-65 1 0 0,10 81-36 0 0,-1-3-1 0 0,2-1 0 0 0,0 0 0 0 0,1 1 0 0 0,1-1 0 0 0,4-28 0 0 0,-3 43 0 0 0,-1 0 0 0 0,0 1 0 0 0,-1-1 0 0 0,0-6 0 0 0,-2-14 0 0 0,2-21 8 0 0,3-55 38 0 0,-1 96-44 0 0,0 1 1 0 0,1-1 0 0 0,-1 0-1 0 0,4-6 1 0 0,3-14-6 0 0,1 7 3 0 0,-8 17 0 0 0,0 1 0 0 0,0-1 0 0 0,0 0 0 0 0,-1 0 0 0 0,1 1 0 0 0,0-1 0 0 0,-1 0 0 0 0,1 0 0 0 0,-1-3 0 0 0,6-37 0 0 0,-5 32 0 0 0,7 6-16 0 0,-5 3 30 0 0,3 1-198 0 0,7 16-6 0 0,-13-15 188 0 0,7 13-55 0 0,0 7 42 0 0,-3-8-14 0 0,3 23 1 0 0,-5-25 25 0 0,1 0-1 0 0,4 15 1 0 0,26 66-174 0 0,12 31-81 0 0,-13-25 34 0 0,-26-80 183 0 0,-1 0-1 0 0,2 21 1 0 0,2 7 5 0 0,-7-33 36 0 0,0 0 0 0 0,-1 14 0 0 0,0-16 0 0 0,0 1 0 0 0,0 0 0 0 0,4 12 0 0 0,-3-10 9 0 0,0-1 0 0 0,-1 0-1 0 0,-1 1 1 0 0,0-1 0 0 0,-1 0 0 0 0,0 1-1 0 0,-5 21 1 0 0,0 3 1 0 0,3-24-26 0 0,-1 1 0 0 0,0-1 0 0 0,-8 19 0 0 0,6-21 16 0 0,-1 0 0 0 0,-9 13 0 0 0,12-18 0 0 0,0-1 0 0 0,-1-1 0 0 0,0 1 0 0 0,-8 6 0 0 0,-4 4 0 0 0,15-13 0 0 0,-1-1 0 0 0,0 0 0 0 0,1 1 0 0 0,-1-1 0 0 0,-6 3 0 0 0,-10 7 0 0 0,11-6 29 0 0,0 0-1 0 0,-1 0 1 0 0,0-1-1 0 0,0 0 0 0 0,0-1 1 0 0,-1 0-1 0 0,-10 3 0 0 0,-8 3 9 0 0,-2 1-11 0 0,-1-2-1 0 0,-59 11 0 0 0,53-13 13 0 0,10-2 17 0 0,0-1 1 0 0,-34 0-1 0 0,27-2-55 0 0,-48 8 0 0 0,19-2 0 0 0,27-2 21 0 0,21-4 1 0 0,-30 2-1 0 0,-39 1 33 0 0,28-1-6 0 0,0 0 16 0 0,-25 0-62 0 0,44-3-2 0 0,-30-1 54 0 0,-61-7-44 0 0,48-2-10 0 0,40 4 6 0 0,-41 0-1 0 0,60 5 35 0 0,10-1-37 0 0,-1 1-1 0 0,1 1 1 0 0,-1 0 0 0 0,-11 3-1 0 0,19-4-2 0 0,-1 1 0 0 0,1-1 0 0 0,0 0 0 0 0,0 0 0 0 0,-5-1 0 0 0,6 1 0 0 0,-1 0 0 0 0,0 0 0 0 0,1 0 0 0 0,-1 0 0 0 0,-6 1 0 0 0,-4 3 27 0 0,-27 3 0 0 0,36-7-16 0 0,3 0-11 0 0,0 0 0 0 0,1 1 0 0 0,-1-1 0 0 0,0 0 0 0 0,1 1 0 0 0,-1-1 0 0 0,0 1 0 0 0,1 0 0 0 0,-1-1 0 0 0,1 1 0 0 0,-3 2-1 0 0,1-3 1 0 0,-3 6 0 0 0,0-1 0 0 0,6-5 0 0 0,0 0 0 0 0,0 0 0 0 0,0 0 0 0 0,0 0 0 0 0,0 1 0 0 0,0-1 0 0 0,0 0 0 0 0,0 0 0 0 0,0 0 0 0 0,0 0 0 0 0,0 0 0 0 0,0 0 0 0 0,0 0 0 0 0,0 0 0 0 0,0 0 0 0 0,0 0 0 0 0,-1 0 0 0 0,1 0 0 0 0,0 1 0 0 0,0-1 0 0 0,0 0 0 0 0,0 0 0 0 0,0 0 0 0 0,0 0 0 0 0,0 0 0 0 0,0 0 0 0 0,0 0 0 0 0,0 0 0 0 0,0 0 0 0 0,0 0 0 0 0,0 1 0 0 0,0-1 0 0 0,1 0 0 0 0,-1 0 0 0 0,0 0 0 0 0,0 0 0 0 0,0 0 0 0 0,0 0 0 0 0,0 0 0 0 0,0 0 0 0 0,0 0 0 0 0,0 0 0 0 0,0 0 0 0 0,0 1 0 0 0,0-1 0 0 0,0 0 0 0 0,0 0 0 0 0,0 0 0 0 0,7 1 0 0 0,8 0 0 0 0,-13-1 0 0 0,139-8 0 0 0,4-1 0 0 0,-13 13 0 0 0,-103-1 0 0 0,-1 1 0 0 0,48 14 0 0 0,14 1 0 0 0,-45-10 0 0 0,48 12-21 0 0,0 4 0 0 0,126 53-1 0 0,18 4 22 0 0,-133-45 0 0 0,-18-11 0 0 0,93 41 0 0 0,-54-6 0 0 0,-72-34 0 0 0,41 22 0 0 0,-69-38 0 0 0,70 35 0 0 0,-78-41 0 0 0,2 2 0 0 0,-6 0 0 0 0,1-5 0 0 0,-4 0 0 0 0,-9-1 0 0 0,0-1 0 0 0,0 0 0 0 0,0 0 0 0 0,0 1 0 0 0,0-1 0 0 0,0 0 0 0 0,0 0 0 0 0,0 0 0 0 0,0 0 0 0 0,0 0 0 0 0,0 0 0 0 0,0 0 0 0 0,0 0 0 0 0,0-1 0 0 0,-1 1 0 0 0,3-1 0 0 0,13 6 11 0 0,-14-4 192 0 0,-3-3-137 0 0,1 0-31 0 0,-9-11-6 0 0,-36-31-29 0 0,39 36 0 0 0,4 5 0 0 0,-1 1 0 0 0,1-1 0 0 0,-1 1 0 0 0,0 0 0 0 0,1 0 0 0 0,-1-1 0 0 0,-4-1 0 0 0,-40-33 54 0 0,41 31-33 0 0,1 0-1 0 0,-1 0 1 0 0,1 0 0 0 0,0-1 0 0 0,1 0-1 0 0,0 0 1 0 0,0 0 0 0 0,-6-15 0 0 0,5 10 8 0 0,-1 0 0 0 0,-11-15 0 0 0,-8-10-32 0 0,-22-46 0 0 0,15 26 1 0 0,0-5 136 0 0,-46-71 4 0 0,5 13 108 0 0,32 70-236 0 0,-16-22 81 0 0,32 42-56 0 0,21 25-93 0 0,-1 0 1 0 0,1 1-1 0 0,-1 0 1 0 0,0 0-1 0 0,0 0 1 0 0,-1 0-1 0 0,1 1 1 0 0,-1 0-1 0 0,0 0 1 0 0,0 1-1 0 0,0-1 1 0 0,0 1-1 0 0,0 0 1 0 0,-9-1-1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9:00:17.170"/>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766 2344 1408 0 0,'0'0'219'0'0,"0"2"-161"0"0,0 9 361 0 0,1-9-348 0 0,20 26 322 0 0,-20-26-297 0 0,1-1-73 0 0,0 0 1 0 0,0-1-1 0 0,0 1 1 0 0,0 0-1 0 0,0 0 1 0 0,-1 0-1 0 0,1 1 1 0 0,2 1-1 0 0,4 3 11 0 0,1-1-10 0 0,-3-1 14 0 0,1 0 0 0 0,1 0-1 0 0,-1-1 1 0 0,0 0 0 0 0,1 0-1 0 0,0-1 1 0 0,9 3 0 0 0,62 11 363 0 0,-29-5-341 0 0,64 4 217 0 0,-111-15-251 0 0,8 1 28 0 0,2 0 42 0 0,23 5 0 0 0,27 4 24 0 0,-50-6-43 0 0,1-1 0 0 0,-1-1-1 0 0,16 1 1 0 0,-22-2-39 0 0,1 0 1 0 0,-1 1-1 0 0,9 3 1 0 0,-11-3-25 0 0,1-1 1 0 0,0 1-1 0 0,0-1 0 0 0,0 0 1 0 0,10 0-1 0 0,-5 0 41 0 0,0 1 0 0 0,0 0-1 0 0,0 0 1 0 0,0 1 0 0 0,0 0 0 0 0,-1 1 0 0 0,17 8 0 0 0,-9-4 37 0 0,24 7 1 0 0,40 17 211 0 0,-55-21-222 0 0,-21-8-64 0 0,1 0 0 0 0,-1-1 0 0 0,12 3 0 0 0,3-1 10 0 0,-13-4-8 0 0,0 2 0 0 0,-1-1-1 0 0,9 4 1 0 0,-12-5-9 0 0,-1 1-1 0 0,1 0 1 0 0,-1-1 0 0 0,1 0-1 0 0,6 0 1 0 0,-5 0 3 0 0,0 0 0 0 0,-1 0 0 0 0,1 1 0 0 0,7 1-1 0 0,-2 0 8 0 0,0 0 0 0 0,1 0 0 0 0,-1-1 0 0 0,0 0 0 0 0,14-1 0 0 0,39 1 60 0 0,-21 1-72 0 0,63 6 261 0 0,-96-8-251 0 0,0 1-1 0 0,0 0 1 0 0,12 4 0 0 0,-12-3-20 0 0,0-1 0 0 0,0 1 1 0 0,12-1-1 0 0,-1 1 68 0 0,0 0 0 0 0,33 8 0 0 0,-29-5-18 0 0,32 3 1 0 0,-45-7-38 0 0,1 0 0 0 0,-1 1 0 0 0,0 0 0 0 0,13 5 0 0 0,17 4 123 0 0,51 7 0 0 0,-48-11-75 0 0,-29-4-43 0 0,62 14 84 0 0,-69-15-84 0 0,1 0-1 0 0,14 0 1 0 0,18 5 70 0 0,-14 1 65 0 0,1-2-1 0 0,37 5 1 0 0,14 6-80 0 0,-47-14-52 0 0,0 3 0 0 0,44 12 0 0 0,-62-14 4 0 0,-1 0 11 0 0,0-1 0 0 0,19 2 0 0 0,-14-2-13 0 0,0 1 0 0 0,28 9 1 0 0,-5-1-7 0 0,57 19 154 0 0,-60-17-39 0 0,56 11 0 0 0,-48-15 61 0 0,-32-7-44 0 0,-5-1 191 0 0,-17-6-124 0 0,-121-50 331 0 0,117 49-531 0 0,-19-14 1 0 0,-4 0 46 0 0,10 6 33 0 0,-135-75 50 0 0,125 60-54 0 0,25 20-62 0 0,1 0 0 0 0,-16-9 1 0 0,-53-34 153 0 0,21 12 30 0 0,-57-42 295 0 0,73 55-508 0 0,-69-40 0 0 0,-50-6 216 0 0,128 58-256 0 0,-1 2 1 0 0,0 1-1 0 0,-1 2 1 0 0,-42-6-1 0 0,-71-5 302 0 0,109 14-261 0 0,21 3-5 0 0,0 1 0 0 0,-33 0 0 0 0,9 5-13 0 0,-250 18-235 0 0,183-6 295 0 0,-59 3 66 0 0,69-8-120 0 0,61-5-6 0 0,-73-1 1 0 0,20-4 188 0 0,86 1-172 0 0,-1-1 1 0 0,0-1-1 0 0,0 1 1 0 0,1-1-1 0 0,-8-1 1 0 0,6 0-5 0 0,0 1 0 0 0,0 0 0 0 0,-10 0 1 0 0,-2 1-36 0 0,0-2 0 0 0,1 0 0 0 0,-21-5 0 0 0,36 6 39 0 0,-1 0 0 0 0,1 0 0 0 0,0 0 1 0 0,-1 0-1 0 0,1 0 0 0 0,0 0 1 0 0,-3-3-1 0 0,3 3 7 0 0,0 0 0 0 0,0-1 0 0 0,0 1 1 0 0,0 0-1 0 0,-1 0 0 0 0,1 0 0 0 0,-3 0 1 0 0,-1-1-9 0 0,-1 0 19 0 0,0 1-1 0 0,0-1 1 0 0,0 0 0 0 0,1-1-1 0 0,0 0 1 0 0,-1 0 0 0 0,1 0-1 0 0,0-1 1 0 0,0 0-1 0 0,-6-5 1 0 0,-27-31 3 0 0,35 36-10 0 0,0-1 1 0 0,1 0-1 0 0,0 1 0 0 0,0-1 0 0 0,-4-7 0 0 0,2 3 36 0 0,-12-15-35 0 0,13 18-12 0 0,0 1 0 0 0,1-1 0 0 0,-1 1 0 0 0,1-1 0 0 0,0 0 0 0 0,-3-9 0 0 0,3 6-1 0 0,-1 0 1 0 0,-9-16-1 0 0,8 16 6 0 0,0 0-1 0 0,1 0 0 0 0,-5-16 1 0 0,-7-10 156 0 0,7 17-102 0 0,-19-27-47 0 0,4 1-2 0 0,10 20 12 0 0,-12-27-1 0 0,10 13 80 0 0,2 6 40 0 0,-15-48 1 0 0,22 56-172 0 0,-21-40 1 0 0,17 40 75 0 0,-10-33 0 0 0,-15-46 59 0 0,19 56 193 0 0,12 33-209 0 0,-1-1 58 0 0,-5-25 0 0 0,9 35-147 0 0,1 0 0 0 0,-1 0 0 0 0,0 0 0 0 0,-5-8 0 0 0,5 10 0 0 0,0 0 0 0 0,0 0 0 0 0,1 0 0 0 0,-1 0 0 0 0,1-1 0 0 0,0 1 0 0 0,0 0 0 0 0,0-1 0 0 0,0-5 0 0 0,7-29 0 0 0,-8 10 1 0 0,-2-1 0 0 0,0 1 0 0 0,-2 0 0 0 0,-10-31 0 0 0,-6-28 2 0 0,18 67-3 0 0,-10-28 0 0 0,7 26 0 0 0,2-1 0 0 0,0 1 0 0 0,-2-29 0 0 0,4 28 0 0 0,1-11 0 0 0,-1 22-7 0 0,1 1 1 0 0,0 0-1 0 0,1-1 1 0 0,0-15 0 0 0,0-9 59 0 0,0 19-28 0 0,1 1 0 0 0,2-23 0 0 0,-2-21 41 0 0,0 60-70 0 0,0 0-1 0 0,0 0 1 0 0,0-1 0 0 0,0 1-1 0 0,1 0 1 0 0,-1-1-1 0 0,0 1 1 0 0,0 0-1 0 0,0 0 1 0 0,0-1 0 0 0,0 1-1 0 0,0 0 1 0 0,0 0-1 0 0,1 0 1 0 0,-1-1 0 0 0,0 1-1 0 0,0 0 1 0 0,0 0-1 0 0,1 0 1 0 0,-1-1-1 0 0,0 1 1 0 0,0 0 0 0 0,0 0-1 0 0,1 0 1 0 0,-1 0-1 0 0,0 0 1 0 0,0 0-1 0 0,1-1 1 0 0,-1 1 0 0 0,0 0-1 0 0,0 0 1 0 0,1 0-1 0 0,-1 0 1 0 0,0 0 0 0 0,1 0-1 0 0,-1 0 1 0 0,0 0-1 0 0,0 0 1 0 0,1 0-1 0 0,-1 0 1 0 0,0 0 0 0 0,0 0-1 0 0,1 1 1 0 0,-1-1-1 0 0,21 8-38 0 0,-15-5 31 0 0,0 1 0 0 0,-1-1 0 0 0,1 1 0 0 0,-1 1 0 0 0,6 4 0 0 0,-2 5-57 0 0,-7-11 56 0 0,-1-1 1 0 0,1 1-1 0 0,0-1 0 0 0,0 1 0 0 0,0-1 0 0 0,0 0 0 0 0,0 0 0 0 0,3 2 1 0 0,21 18-146 0 0,-1 0 1 0 0,24 29 0 0 0,1 0 13 0 0,16 22 352 0 0,-39-41-135 0 0,3 4-58 0 0,10 13-82 0 0,127 147-210 0 0,-79-100 227 0 0,-57-65 9 0 0,38 50 0 0 0,12 15 26 0 0,-34-43 18 0 0,52 51-3 0 0,-34-37 0 0 0,-24-22-16 0 0,2-2 0 0 0,2-2 0 0 0,54 37 0 0 0,-84-66-8 0 0,18 17 1 0 0,13 10-42 0 0,-29-27 24 0 0,52 39 2 0 0,-52-39 39 0 0,30 18 0 0 0,-19-13 0 0 0,-24-15 0 0 0,0 1 0 0 0,1-1 0 0 0,-1 0 0 0 0,1 0 0 0 0,-1 0 0 0 0,1-1 0 0 0,-1 0 0 0 0,6 1 0 0 0,-6-1 0 0 0,-1 0 0 0 0,1 1 0 0 0,-1-1 0 0 0,0 0 0 0 0,0 1 0 0 0,4 2 0 0 0,-5-3 0 0 0,1 1 0 0 0,0-1 0 0 0,-1 0 0 0 0,1 1 0 0 0,0-1 0 0 0,0 0 0 0 0,4 0 0 0 0,-5-1-1 0 0,0 1 1 0 0,-1-1 0 0 0,1 0 0 0 0,-1 1 0 0 0,1-1 0 0 0,0 0 0 0 0,-1 1 0 0 0,1 0 0 0 0,1 0-1 0 0,25 11 16 0 0,-26-11 49 0 0,-2-10 3 0 0,0 8-65 0 0,0-1 1 0 0,0 1 0 0 0,-1-1 0 0 0,1 1 0 0 0,-1-1-1 0 0,0 1 1 0 0,1 0 0 0 0,-1-1 0 0 0,0 1-1 0 0,0 0 1 0 0,0-1 0 0 0,0 1 0 0 0,0 0 0 0 0,-1-1-1 0 0,-20-19 70 0 0,13 14-52 0 0,-3-2 41 0 0,-20-13-1 0 0,19 13 33 0 0,-21-16 0 0 0,17 11-81 0 0,0 2 0 0 0,-1 0 0 0 0,-22-10 0 0 0,19 11-7 0 0,1-1 1 0 0,-28-22-1 0 0,28 19-29 0 0,0 1 1 0 0,-22-11-1 0 0,-26-17-57 0 0,43 24 272 0 0,-44-21 0 0 0,4 3 287 0 0,32 18-451 0 0,-50-22 0 0 0,-3 0-37 0 0,45 19 45 0 0,-2 1 0 0 0,0 3 0 0 0,-84-22 0 0 0,116 37-30 0 0,-24-1 1 0 0,4 0 5 0 0,26 2-6 0 0,0 1 0 0 0,0 0 0 0 0,1 0 0 0 0,-1 0-1 0 0,0 1 1 0 0,0-1 0 0 0,0 1 0 0 0,1 0 0 0 0,-1 1 0 0 0,-7 2 0 0 0,1 3-2 0 0,9-3-7 0 0,2-2-11 0 0,-1 1-22 0 0,1 1 1 0 0,-1-1-1 0 0,1 0 1 0 0,0 0 0 0 0,0 1-1 0 0,1-1 1 0 0,-1 0 0 0 0,1 0-1 0 0,-1 1 1 0 0,1-1-1 0 0,2 6 1 0 0,1 6-49 0 0,0-3 40 0 0,0-1 0 0 0,0 0-1 0 0,1-1 1 0 0,0 1-1 0 0,1-1 1 0 0,0 0 0 0 0,1 0-1 0 0,14 16 1 0 0,8 14 31 0 0,2 3-69 0 0,2 0 0 0 0,48 47 1 0 0,1 4 12 0 0,-20-21 8 0 0,55 45-102 0 0,-43-38-27 0 0,-36-36 62 0 0,-27-31 64 0 0,0 0 0 0 0,10 20 0 0 0,-12-19 14 0 0,0-2 41 0 0,9 5 206 0 0,-27-26 48 0 0,-37-51-159 0 0,2-3 0 0 0,-36-70 1 0 0,50 83-86 0 0,-16-29 0 0 0,-19-33 89 0 0,31 56-40 0 0,-36-49 80 0 0,30 48-84 0 0,30 41-42 0 0,-114-159 242 0 0,85 122-111 0 0,-12-16-80 0 0,38 54-39 0 0,0-2 0 0 0,-2 1 0 0 0,-16-16 0 0 0,-11-6 21 0 0,-17-14 65 0 0,47 42-38 0 0,-19-21 0 0 0,21 21-25 0 0,0 0-1 0 0,-22-17 1 0 0,31 26-38 0 0,-9-5-2 0 0,2 0 1 0 0,-1-1 0 0 0,1 1-1 0 0,0-2 1 0 0,0 1 0 0 0,1-1-1 0 0,0 0 1 0 0,-8-12 0 0 0,6 6-12 0 0,0 1 1 0 0,-1 0-1 0 0,-13-14 1 0 0,-3-4 2 0 0,-33-32 10 0 0,3 4 0 0 0,48 48-17 0 0,5 8 8 0 0,1-1 1 0 0,-1 1 0 0 0,0 0 0 0 0,0-1 0 0 0,-7-4 0 0 0,-9-11 146 0 0,13 13-122 0 0,0 1 0 0 0,0-1 0 0 0,0-1 0 0 0,1 1 0 0 0,0-1 0 0 0,0 0 0 0 0,-5-10 0 0 0,9 15-16 0 0,0 0 0 0 0,-1 0 0 0 0,1 0 0 0 0,0 0 0 0 0,-1 0 0 0 0,0 0 0 0 0,1 0 0 0 0,-1 0 0 0 0,0 1 0 0 0,-3-3 0 0 0,3 3 0 0 0,0-1 0 0 0,1 1 0 0 0,-1-1 0 0 0,0 0 0 0 0,0 0 0 0 0,1 0 0 0 0,-1 0 0 0 0,-1-3 0 0 0,-19-41 0 0 0,18 41-38 0 0,3 5 34 0 0,1-1 0 0 0,-1 1 0 0 0,1-1 0 0 0,-1 1-1 0 0,1-1 1 0 0,-1 1 0 0 0,1-1 0 0 0,0 0 0 0 0,-1 1 0 0 0,1-1 0 0 0,0 1 0 0 0,-1-1 0 0 0,1 0 0 0 0,0 1 0 0 0,0-1-1 0 0,0 0 1 0 0,0 0 0 0 0,0 1 0 0 0,0-1 0 0 0,0 0 0 0 0,0 1 0 0 0,0-1 0 0 0,0 0 0 0 0,0 1 0 0 0,0-2 0 0 0,-1-5 4 0 0,-1 0 0 0 0,1 1 0 0 0,2-6 0 0 0,3 4 0 0 0,-2 5-22 0 0,0 1 1 0 0,1 0-1 0 0,-1 0 1 0 0,1 0-1 0 0,-1 0 1 0 0,1 1-1 0 0,0-1 1 0 0,-1 1-1 0 0,6-3 1 0 0,-5 4-17 0 0,-1 0 0 0 0,1-1-1 0 0,0 1 1 0 0,0-1 0 0 0,0 0 0 0 0,4-2 0 0 0,-5 2 24 0 0,0 1-1 0 0,0-1 1 0 0,0 0 0 0 0,0 1-1 0 0,0-1 1 0 0,0 1 0 0 0,0-1-1 0 0,0 1 1 0 0,0 0 0 0 0,0 0-1 0 0,0 0 1 0 0,2 0 0 0 0,46 9 2 0 0,-44-8 2 0 0,1 0 1 0 0,-1 1-1 0 0,0 0 1 0 0,6 4 0 0 0,10 2-31 0 0,25 9-161 0 0,-40-14 187 0 0,-1 0 1 0 0,1 0 0 0 0,-1 0-1 0 0,0 1 1 0 0,0 0 0 0 0,0 1-1 0 0,0-1 1 0 0,8 9 0 0 0,6 4-3 0 0,56 44 16 0 0,-29-26-63 0 0,-1 1 1 0 0,-2 3-1 0 0,-1 2 1 0 0,65 82 0 0 0,-71-62 8 0 0,-26-48 57 0 0,14 19-42 0 0,25 40 1 0 0,-45-63 31 0 0,0 0-1 0 0,1 0 1 0 0,0-1 0 0 0,1 1 0 0 0,0-1 0 0 0,0-1 0 0 0,0 0 0 0 0,12 9 0 0 0,-10-9 7 0 0,0 1 0 0 0,-1 0 0 0 0,9 10 0 0 0,14 15 0 0 0,36 30-168 0 0,-53-54 168 0 0,21 11 0 0 0,-14-6-3 0 0,-1-5 16 0 0,-19-8-3 0 0,0-1-1 0 0,0 1 1 0 0,0 0 0 0 0,0-1-1 0 0,0 1 1 0 0,0-1-1 0 0,0 1 1 0 0,0-1 0 0 0,1 0-1 0 0,-1 1 1 0 0,0-1-1 0 0,0 0 1 0 0,0 0-1 0 0,0 0 1 0 0,1 0 0 0 0,-1 0-1 0 0,0 0 1 0 0,0 0-1 0 0,0 0 1 0 0,1-1-1 0 0,-1 1 1 0 0,0 0 0 0 0,0-1-1 0 0,0 1 1 0 0,0-1-1 0 0,2 0 1 0 0,-2 0 3 0 0,0 0 1 0 0,0-1-1 0 0,0 1 1 0 0,0 0-1 0 0,0-1 1 0 0,0 1-1 0 0,-1-1 1 0 0,1 1-1 0 0,0-1 1 0 0,-1 1-1 0 0,1-1 1 0 0,-1 0-1 0 0,0 1 1 0 0,0-1-1 0 0,1 0 1 0 0,-1 1-1 0 0,0-4 1 0 0,-1 3-4 0 0,0-1 0 0 0,1 0 0 0 0,-1 1 0 0 0,0-1 0 0 0,0 1 0 0 0,0 0 0 0 0,0-1 0 0 0,-3-3 0 0 0,-4-8 64 0 0,1 0 21 0 0,0 0 0 0 0,-14-20 0 0 0,1 3 32 0 0,12 17-179 0 0,1-1 1 0 0,1 1 0 0 0,0-1 0 0 0,-8-31 0 0 0,10 28 115 0 0,-1-1 0 0 0,-1 1 0 0 0,-1 1 0 0 0,-11-22 0 0 0,13 26-5 0 0,-1 0 1 0 0,-5-26 0 0 0,6 23-6 0 0,-10-28 1 0 0,6 21 9 0 0,0-1 0 0 0,-4-27 0 0 0,11 45-61 0 0,1 2 5 0 0,0 0 1 0 0,1 0-1 0 0,-1 0 0 0 0,1-1 1 0 0,0-7-1 0 0,3-1 5 0 0,2 11-15 0 0,-4 1 2 0 0,9-2 0 0 0,-4 4 0 0 0,1 0 0 0 0,0 0 0 0 0,8 4 0 0 0,-9-2 0 0 0,1 1 0 0 0,-1-1 0 0 0,-1 2 0 0 0,1-1 0 0 0,-1 0 0 0 0,1 1 0 0 0,-1 0 0 0 0,-1 0 0 0 0,6 8 0 0 0,8 6 0 0 0,5 2 0 0 0,-16-16 0 0 0,0 1 0 0 0,11 12 0 0 0,29 38-32 0 0,42 55-70 0 0,-6 0 83 0 0,12 20 126 0 0,-48-64-192 0 0,98 108 0 0 0,-78-96 85 0 0,29 27 0 0 0,-95-104 0 0 0,103 95 132 0 0,-76-74-100 0 0,55 37 1 0 0,46 26-254 0 0,21 3 221 0 0,-117-75 0 0 0,-27-12 0 0 0,1 1 0 0 0,0 0 0 0 0,9 6 0 0 0,1 0 0 0 0,22 10 0 0 0,15 8 0 0 0,-28-13 20 0 0,51 20 0 0 0,-2-1 4 0 0,5 5-24 0 0,-5 0 64 0 0,37 8-64 0 0,-104-43 10 0 0,0 1 1 0 0,0 1 0 0 0,11 7 0 0 0,7 5 10 0 0,51 32-21 0 0,-32-19 0 0 0,-41-27 6 0 0,-1-1 0 0 0,0 1 0 0 0,0 0 0 0 0,0 0 0 0 0,-1 0 0 0 0,1 0 0 0 0,-1 0 0 0 0,1 1 0 0 0,-1-1 0 0 0,0 1 0 0 0,0-1 0 0 0,-1 1 0 0 0,1 0 0 0 0,1 7 0 0 0,-2-8-3 0 0,0 0-1 0 0,1 0 0 0 0,-1 0 1 0 0,1 0-1 0 0,0-1 0 0 0,0 1 1 0 0,0-1-1 0 0,0 1 0 0 0,0-1 1 0 0,5 5-1 0 0,30 19 20 0 0,-13-10-16 0 0,-8-6-6 0 0,-14-8 0 0 0,1 0 0 0 0,0 0 0 0 0,0 0 0 0 0,-1 0 0 0 0,1 0 0 0 0,4 5 0 0 0,54 58 0 0 0,-29-30 22 0 0,-18-21 7 0 0,14 19 0 0 0,-26-28-11 0 0,15 14-20 0 0,17 20 2 0 0,-29-35 8 0 0,-1 1 0 0 0,1 0 1 0 0,-1 0-1 0 0,5 6 1 0 0,7 10 13 0 0,-14-17-25 0 0,13 11 16 0 0,-10-9 9 0 0,-2-4-18 0 0,-1 1 1 0 0,0-1-1 0 0,1 0 1 0 0,-1 0-1 0 0,1 0 1 0 0,5 3 0 0 0,4 2 23 0 0,22 9 0 0 0,-21-10-20 0 0,-11-5-8 0 0,0 0 0 0 0,0 0 0 0 0,0-1 0 0 0,0 1 0 0 0,-1 0 0 0 0,1-1 0 0 0,0 1 0 0 0,1-1 0 0 0,2 1 0 0 0,4 0 0 0 0,-8-1 0 0 0,-1 0 0 0 0,0 1 0 0 0,1-1 0 0 0,-1 0 0 0 0,1 0 0 0 0,-1 0 0 0 0,1 0 0 0 0,-1 0 0 0 0,1 0 0 0 0,-1 0 0 0 0,1 0 0 0 0,0 0 0 0 0,-1 0 0 0 0,1 0 0 0 0,-1 0 0 0 0,1 0 0 0 0,-1 0 0 0 0,1 0 0 0 0,-1 0 0 0 0,1-1 0 0 0,7 0 0 0 0,13 6 0 0 0,-17-3 4 0 0,6 2 18 0 0,29-2 5 0 0,-32-1-16 0 0,3 3 405 0 0,-12-4-336 0 0,-62 11 96 0 0,44-5-176 0 0,-1-1 0 0 0,0-1 0 0 0,0-1 0 0 0,-26 0 0 0 0,40-3 8 0 0,0 1 0 0 0,0 0 0 0 0,-10 2 1 0 0,10-1 4 0 0,1-1 0 0 0,-1 0 0 0 0,-9 0 0 0 0,9-1 1 0 0,-78 4 49 0 0,-12-2-17 0 0,55-3-38 0 0,28 0 35 0 0,-28-4 1 0 0,-2-1 93 0 0,25 4 2 0 0,1-1 1 0 0,-23-7-1 0 0,-1 1-85 0 0,-10-4-230 0 0,-77-31 0 0 0,41 14 220 0 0,-44-17 40 0 0,82 26-45 0 0,-2 2 0 0 0,-63-14 0 0 0,-17-2-28 0 0,89 23 12 0 0,23 6-3 0 0,-22-4 1 0 0,-28-4-21 0 0,36 7 0 0 0,-50-5 0 0 0,-72-5 0 0 0,-129-11 136 0 0,269 26-136 0 0,0-1 0 0 0,-20-7 0 0 0,22 6 0 0 0,-1 0 0 0 0,0 1 0 0 0,-22-2 0 0 0,-148-13-88 0 0,124 9 104 0 0,-58-10 42 0 0,98 15-39 0 0,-35-1 1 0 0,-2-1-5 0 0,-90-18-174 0 0,104 19 139 0 0,31 4 21 0 0,1 0-1 0 0,-1-1 0 0 0,1 0 1 0 0,0-1-1 0 0,-23-8 1 0 0,-7-5-5 0 0,26 11 13 0 0,-30-14-1 0 0,-1-2 59 0 0,-22-15-51 0 0,66 33-15 0 0,1 0 0 0 0,-1 0 1 0 0,0 0-1 0 0,1 0 0 0 0,0 0 1 0 0,0-1-1 0 0,0 1 0 0 0,0-1 1 0 0,-2-4-1 0 0,1-1-12 0 0,3 7 6 0 0,-1 0 1 0 0,1 0 0 0 0,-1 0 0 0 0,0 0-1 0 0,0 0 1 0 0,0 0 0 0 0,0 0-1 0 0,0 0 1 0 0,0 1 0 0 0,0-1 0 0 0,-1 0-1 0 0,-1-2 1 0 0,0 1 8 0 0,0 0 0 0 0,1-1 0 0 0,-1 1 1 0 0,1-1-1 0 0,0 0 0 0 0,0 0 0 0 0,1 0 0 0 0,-1 0 0 0 0,1 0 0 0 0,0 0 0 0 0,0 0 0 0 0,0 0 1 0 0,1 0-1 0 0,-1 0 0 0 0,1-8 0 0 0,-3-12-62 0 0,2 19 56 0 0,1-1 0 0 0,0 1 0 0 0,0 0-1 0 0,0 0 1 0 0,2-10 0 0 0,1-13 5 0 0,-2 9-4 0 0,3-23 1 0 0,-1 21-10 0 0,4-63-43 0 0,-2 26 129 0 0,-1-62 0 0 0,-4 95-102 0 0,1 15-1 0 0,-1 1 1 0 0,0-1-1 0 0,-1 0 0 0 0,0 1 0 0 0,-3-15 0 0 0,0 8 83 0 0,1 0-1 0 0,-1-30 1 0 0,3 27-126 0 0,-6-25 1 0 0,4 25 48 0 0,1 0 1 0 0,1-1-1 0 0,1-22 1 0 0,-2-18 113 0 0,2 41-61 0 0,0-1-1 0 0,4-21 1 0 0,0-19 5 0 0,-4-318-309 0 0,-1 362 325 0 0,0 0 0 0 0,-7-24 0 0 0,-1-12 68 0 0,7 40-156 0 0,-1 0 1 0 0,0 0-1 0 0,-1 1 1 0 0,0-1-1 0 0,-1 1 1 0 0,-7-14 0 0 0,-6-14-37 0 0,15 34 71 0 0,1 0 0 0 0,-1 0 0 0 0,-6-7 0 0 0,-8-13 0 0 0,13 17-6 0 0,-1 1 1 0 0,0 0-1 0 0,-9-10 1 0 0,-9-13-27 0 0,-36-59 22 0 0,46 73 10 0 0,10 14 0 0 0,0-1 0 0 0,1 1 0 0 0,-1-1 0 0 0,1 0 0 0 0,0 0 0 0 0,0 0 0 0 0,0 0 0 0 0,0 0 0 0 0,1 0 0 0 0,-1-1 0 0 0,-1-4 0 0 0,3 7 0 0 0,-1 0 0 0 0,1 0 0 0 0,0 0 0 0 0,-1 1 0 0 0,1-1 0 0 0,-1 0 0 0 0,1 0 0 0 0,-1 0 0 0 0,1 1 0 0 0,-1-1 0 0 0,1 0 0 0 0,-2 0 0 0 0,0-1 0 0 0,0 0 0 0 0,0 0 0 0 0,1 0 0 0 0,-1 0 0 0 0,1 0 0 0 0,0-1 0 0 0,-1 1 0 0 0,1 0 0 0 0,-1-5 0 0 0,-15-24-15 0 0,13 24 5 0 0,0 0 1 0 0,0 0-1 0 0,-4-13 0 0 0,-19-51-11 0 0,13 32-32 0 0,12 36 53 0 0,0-1 0 0 0,1-13 0 0 0,0 9 0 0 0,0 1 0 0 0,-4-14 0 0 0,4 20-7 0 0,1 0 0 0 0,-1 0 0 0 0,1 0 1 0 0,0 0-1 0 0,0 0 0 0 0,-1 0 0 0 0,1 0 1 0 0,0-1-1 0 0,0 1 0 0 0,0 0 1 0 0,0 0-1 0 0,0 0 0 0 0,0 0 0 0 0,1 0 1 0 0,-1 0-1 0 0,0 0 0 0 0,0 0 1 0 0,1 0-1 0 0,-1 0 0 0 0,1 0 0 0 0,-1 0 1 0 0,1 0-1 0 0,0-1 0 0 0,0 1-10 0 0,12-4-163 0 0,-8 4 149 0 0,-2-1 19 0 0,-3 2 12 0 0,1-1 0 0 0,0 1 0 0 0,-1-1 1 0 0,1 1-1 0 0,0-1 0 0 0,0 1 0 0 0,0-1 0 0 0,0 1 0 0 0,-1 0 0 0 0,1-1 0 0 0,0 1 0 0 0,0 0 0 0 0,0 0 0 0 0,0 0 0 0 0,0 0 0 0 0,1 0 1 0 0,2 0-13 0 0,-1 1-17 0 0,13-4-14 0 0,-13 3 31 0 0,0-1 0 0 0,1 1 0 0 0,-1 0 0 0 0,0 0 1 0 0,1 0-1 0 0,-1 1 0 0 0,0-1 0 0 0,0 1 1 0 0,1 0-1 0 0,-1 0 0 0 0,0 0 0 0 0,5 2 0 0 0,5 3-13 0 0,20 15 0 0 0,-7-5 22 0 0,-1 0-57 0 0,-16-10 37 0 0,1-1 0 0 0,14 8 1 0 0,-7-6-37 0 0,0 1 1 0 0,-1 1-1 0 0,-1 0 0 0 0,1 1 1 0 0,21 20-1 0 0,-24-20 21 0 0,22 14-1 0 0,2 2-1 0 0,28 22 32 0 0,-37-28-11 0 0,0 2 0 0 0,31 30 1 0 0,39 40-151 0 0,-24-24 82 0 0,-43-37 87 0 0,-5-5 0 0 0,35 28 0 0 0,59 48-74 0 0,-34-26 14 0 0,45 33-4 0 0,-102-85 52 0 0,-8-8 13 0 0,22 25 0 0 0,14 16 70 0 0,-29-29-43 0 0,31 36 1 0 0,-40-43-227 0 0,36 34 0 0 0,-10-13 58 0 0,9 11 111 0 0,15 15-14 0 0,-33-33 43 0 0,1-1 0 0 0,72 49 0 0 0,-105-80 0 0 0,183 146-166 0 0,-37-25 292 0 0,-63-50-260 0 0,-61-51 122 0 0,-12-11 13 0 0,-1 0-1 0 0,15 18 1 0 0,-12-9-1 0 0,-8-9 0 0 0,1-2 0 0 0,0 1 0 0 0,10 9 0 0 0,153 144-72 0 0,-104-111 72 0 0,-11 0 0 0 0,-35-34 0 0 0,-1 1 0 0 0,29 34 0 0 0,-44-47 23 0 0,0-1 1 0 0,1 1 0 0 0,0-1 0 0 0,0-1-1 0 0,17 11 1 0 0,-17-12-143 0 0,1 1 0 0 0,-1 0 0 0 0,0 1 1 0 0,0 0-1 0 0,10 11 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03T19:00:24.914"/>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1276 1282 1608 0 0,'-4'-5'165'0'0,"0"2"-129"0"0,1 0 0 0 0,-1 1 0 0 0,0-1 0 0 0,0 1 0 0 0,0 0 0 0 0,0 0 0 0 0,0 0 1 0 0,0 1-1 0 0,0-1 0 0 0,-1 1 0 0 0,1 0 0 0 0,0 1 0 0 0,-6-1 0 0 0,-1-1-10 0 0,8 1-26 0 0,1 1 0 0 0,0 0 0 0 0,-1 0 0 0 0,1 0 0 0 0,-1 0 0 0 0,1 1 0 0 0,-4 0 0 0 0,-13 2 0 0 0,-81 0 76 0 0,53 2 99 0 0,13-1 38 0 0,0 4-45 0 0,4 0-40 0 0,7-5-35 0 0,0 1 1 0 0,1 1-1 0 0,0 2 0 0 0,0 0 1 0 0,-25 12-1 0 0,-36 17 163 0 0,64-28-186 0 0,15-6-50 0 0,0-1 0 0 0,0 1 1 0 0,0 0-1 0 0,0 0 1 0 0,-6 5-1 0 0,-8 7 35 0 0,6-5 5 0 0,2 0 0 0 0,-13 12 0 0 0,23-20-57 0 0,0-1 0 0 0,-1 1 0 0 0,1-1 0 0 0,-1 1 0 0 0,1-1 0 0 0,-1 1 0 0 0,1-1 0 0 0,-1 0 0 0 0,1 1 0 0 0,-1-1 0 0 0,0 1 0 0 0,1-1 0 0 0,-1 0 0 0 0,1 0 0 0 0,-1 1 0 0 0,0-1 0 0 0,1 0 0 0 0,-1 0 0 0 0,0 0 0 0 0,0 0 1 0 0,0 0-2 0 0,1 0 1 0 0,0 0-1 0 0,0 1 1 0 0,-1-1 0 0 0,1 0-1 0 0,0 0 1 0 0,0 0-1 0 0,0 0 1 0 0,-1 1 0 0 0,1-1-1 0 0,0 0 1 0 0,0 0-1 0 0,0 0 1 0 0,0 1 0 0 0,-1-1-1 0 0,1 0 1 0 0,0 0-1 0 0,0 1 1 0 0,0-1 0 0 0,0 0-1 0 0,0 0 1 0 0,0 1-1 0 0,0-1 1 0 0,-1 0 0 0 0,1 0-1 0 0,0 1 1 0 0,0-1-1 0 0,0 0 1 0 0,0 0 0 0 0,0 1-1 0 0,0-1 1 0 0,1 1-1 0 0,-4 5 206 0 0,3-5-131 0 0,0 3-5 0 0,0-3 14 0 0,2 2-6 0 0,-2-2-58 0 0,1 0 0 0 0,0 0 0 0 0,0 1 0 0 0,0-1 0 0 0,0 0 0 0 0,1 0 0 0 0,-1 0 0 0 0,0 0 0 0 0,0 0 0 0 0,1 0 0 0 0,-1-1 0 0 0,0 1 0 0 0,1 0 0 0 0,-1-1 0 0 0,1 1 0 0 0,-1-1 0 0 0,0 1 0 0 0,1-1 0 0 0,1 1 0 0 0,3-1 33 0 0,1 0-1 0 0,-1 0 1 0 0,11-2-1 0 0,-13 2-73 0 0,17 1 115 0 0,-18-1-71 0 0,0 1 0 0 0,0-1 0 0 0,1 0 0 0 0,-1 0 0 0 0,5-1 0 0 0,11-3 70 0 0,-12 2-55 0 0,1 1 0 0 0,-1 0 1 0 0,12-1-1 0 0,12-1 21 0 0,0 0 1 0 0,-1-2-1 0 0,0-1 1 0 0,46-16 0 0 0,-70 20-53 0 0,135-50 160 0 0,-133 50-161 0 0,55-17 113 0 0,82-37 0 0 0,-79 30-85 0 0,-18 8 30 0 0,33-11 97 0 0,-44 18-146 0 0,36-18-1 0 0,-50 19 68 0 0,48-12 0 0 0,-7 2 42 0 0,6-1-33 0 0,-46 15-62 0 0,38-16-1 0 0,-40 13-15 0 0,2 1-1 0 0,26-5 1 0 0,4-2-5 0 0,107-27 208 0 0,-86 23-148 0 0,-62 15-72 0 0,22-10 1 0 0,-25 9 4 0 0,1 0 1 0 0,0 2-1 0 0,15-5 0 0 0,5 4 28 0 0,21-5 8 0 0,90-21 87 0 0,-13 3-36 0 0,-93 19-90 0 0,1 2 0 0 0,58-3 0 0 0,-70 8 7 0 0,36-3 39 0 0,-40 2-26 0 0,-1 1 0 0 0,33 2 0 0 0,-5 0-5 0 0,57 8 57 0 0,-53-5-72 0 0,-17 1 0 0 0,-6 0 14 0 0,-20-3-4 0 0,-1-1-1 0 0,1 1 1 0 0,8-1 0 0 0,32 5 102 0 0,-29-3-43 0 0,-17-3-58 0 0,2 0 4 0 0,9 8 23 0 0,-6-1 21 0 0,-7-6 162 0 0,-23 6-90 0 0,20-7-125 0 0,0 0 0 0 0,1 0 0 0 0,-1 1 0 0 0,1-1 0 0 0,-1 0 1 0 0,1 1-1 0 0,-1 0 0 0 0,1-1 0 0 0,-1 1 0 0 0,-1 1 0 0 0,1-1-2 0 0,1-1-1 0 0,0 1 1 0 0,-1 0-1 0 0,1-1 1 0 0,0 1 0 0 0,-1-1-1 0 0,1 1 1 0 0,-1-1-1 0 0,1 0 1 0 0,-3 1 0 0 0,-19-1 32 0 0,0 2 0 0 0,0 1 0 0 0,0 1 0 0 0,-41 12 0 0 0,41-10 76 0 0,-31 4 0 0 0,-14 3 20 0 0,-151 51-184 0 0,-39 10 30 0 0,64-20 88 0 0,32-8-50 0 0,-126 26-16 0 0,122-39 0 0 0,33-7 40 0 0,-168 13 0 0 0,-86-27 186 0 0,307-18-176 0 0,2 0 39 0 0,-17 2 24 0 0,71 3-26 0 0,4-1-3 0 0,-15 0 73 0 0,-42 2 1 0 0,52 1-137 0 0,16-2 4 0 0,1 2 1 0 0,-1-1-1 0 0,1 1 0 0 0,-10 2 1 0 0,-23 6 86 0 0,25-7-31 0 0,1 2 0 0 0,-18 5-1 0 0,-48 19 348 0 0,70-23-412 0 0,-24 4-1 0 0,28-7-15 0 0,-1 0-1 0 0,1 0 0 0 0,0 0 0 0 0,0 1 0 0 0,0 0 0 0 0,-9 6 1 0 0,4-1 0 0 0,-2 1 0 0 0,1 0 0 0 0,-22 21 0 0 0,30-26 0 0 0,0 0 0 0 0,0 0 0 0 0,-7 5 0 0 0,-10 6 0 0 0,7-2-3 0 0,13-11 5 0 0,-1 1 1 0 0,1-1 0 0 0,0 0 0 0 0,-1 1-1 0 0,-2 4 1 0 0,4-5 65 0 0,0-1 15 0 0,-1 5-10 0 0,0-3 6 0 0,2-3-77 0 0,0 1-1 0 0,0-1 1 0 0,0 1-1 0 0,0-1 1 0 0,0 0-1 0 0,0 1 0 0 0,0-1 1 0 0,0 1-1 0 0,0-1 1 0 0,0 1-1 0 0,0-1 1 0 0,0 0-1 0 0,0 1 1 0 0,0-1-1 0 0,0 1 0 0 0,0-1 1 0 0,0 0-1 0 0,0 1 1 0 0,0-1-1 0 0,1 1 1 0 0,-1-1-1 0 0,0 1 1 0 0,3 9 110 0 0,3 0-46 0 0,5 5-66 0 0,-7-14 0 0 0,-1 0 0 0 0,5 4-3 0 0,-7-3 22 0 0,1-1 1 0 0,1 0 0 0 0,-1 1-1 0 0,0-1 1 0 0,0 0 0 0 0,0 0 0 0 0,4 1-1 0 0,1 1 8 0 0,-4-2-24 0 0,-1-1 1 0 0,0 1-1 0 0,0 0 0 0 0,1-1 0 0 0,-1 1 0 0 0,0-1 0 0 0,1 1 0 0 0,-1-1 0 0 0,0 0 0 0 0,1 0 0 0 0,1-1 0 0 0,0 2 4 0 0,0-1-1 0 0,0 1 1 0 0,-1-1-1 0 0,1 1 0 0 0,0 0 1 0 0,5 3-1 0 0,3 0 3 0 0,14 4 4 0 0,-18-5-5 0 0,0-1 1 0 0,0 0-1 0 0,0 0 1 0 0,0-1-1 0 0,14 1 1 0 0,-13-1-9 0 0,0 0 0 0 0,16 4 0 0 0,4 1 0 0 0,1 0 0 0 0,-21-4 0 0 0,0 0 0 0 0,0-1 0 0 0,12 0 0 0 0,12 2 0 0 0,-27-2 0 0 0,0 0 0 0 0,0 0 0 0 0,1-1 0 0 0,-1 0 0 0 0,8-1 0 0 0,-9 0 0 0 0,1 1 0 0 0,0 0 0 0 0,-1 0 0 0 0,1 0 0 0 0,8 3 0 0 0,-7-2 0 0 0,0 0 0 0 0,-1-1 0 0 0,13 0 0 0 0,6 1 0 0 0,-19-1 0 0 0,1 1 0 0 0,-1-1 0 0 0,0-1 0 0 0,8 0 0 0 0,51-7 84 0 0,-9 3 8 0 0,-29 2-74 0 0,-20 2-18 0 0,1 0-1 0 0,-1 0 1 0 0,0 0-1 0 0,10-4 1 0 0,161-60 173 0 0,-151 55-113 0 0,48-27 0 0 0,33-18-49 0 0,-87 42-11 0 0,9-5 0 0 0,33-15 0 0 0,30-15 0 0 0,-22 10 0 0 0,-23 14-3 0 0,31-16 16 0 0,53-27 233 0 0,-44 21-171 0 0,-11 7-54 0 0,18-9-21 0 0,-24 13 0 0 0,84-37 53 0 0,-57 30-40 0 0,-31 15-15 0 0,15-4 23 0 0,-15 6 11 0 0,11 0-19 0 0,-28 10-15 0 0,-32 10 11 0 0,0 0 1 0 0,27-2 0 0 0,-1-1 14 0 0,5 4-3 0 0,-2 0 43 0 0,-43 3-59 0 0,1 1 0 0 0,-1 0 0 0 0,1 0 1 0 0,-1 0-1 0 0,1 1 0 0 0,4 0 0 0 0,-4 0-2 0 0,-1 0 0 0 0,1 0 0 0 0,0-1 0 0 0,0 0 0 0 0,5-1 0 0 0,17-1-14 0 0,37 1 1 0 0,-30 2 21 0 0,-29-1 3 0 0,1 1 1 0 0,0 0-1 0 0,-1 0 0 0 0,8 3 0 0 0,-8-2-16 0 0,1-1 0 0 0,-1 0 0 0 0,1 0-1 0 0,8 1 1 0 0,23-1-23 0 0,49 9-1 0 0,-3 1 11 0 0,59 9 15 0 0,-91-14-36 0 0,62 16 0 0 0,-105-21 36 0 0,1 1 0 0 0,0-1 0 0 0,11 0 0 0 0,-19-1 0 0 0,1 0 0 0 0,-1 0 0 0 0,0 0 0 0 0,0 0 0 0 0,0 0 0 0 0,1 0 0 0 0,-1 1 0 0 0,0-1 0 0 0,0 0 0 0 0,2 2 0 0 0,34 10 0 0 0,-22-8 0 0 0,-9-2 0 0 0,0 0 0 0 0,-1-1 0 0 0,1 0 0 0 0,0 0 0 0 0,7 0 0 0 0,-11-1 0 0 0,1 0 0 0 0,-1 1 0 0 0,1-1 0 0 0,-1 1 0 0 0,0-1 0 0 0,1 1 0 0 0,-1 0 0 0 0,3 1 0 0 0,-3-1 0 0 0,14 5 0 0 0,-12-6 0 0 0,-1-1 0 0 0,20 5 10 0 0,-11-4 46 0 0,-2-4 19 0 0,2 3-19 0 0,-7-1-35 0 0,6-4 33 0 0,-5-1-54 0 0,-8-1 10 0 0,1 4-6 0 0,-1 0 0 0 0,0 1 1 0 0,0-1-1 0 0,0 0 0 0 0,-1 1 0 0 0,1-1 0 0 0,-1 1 0 0 0,0 0 0 0 0,0 0 0 0 0,0 0 1 0 0,0 0-1 0 0,-1 1 0 0 0,1-1 0 0 0,-6-2 0 0 0,-7-4 23 0 0,-34-13 1 0 0,43 19-27 0 0,-71-35 47 0 0,72 35-43 0 0,-106-53 174 0 0,71 35-143 0 0,-1 2 0 0 0,0 2 0 0 0,-80-20 0 0 0,80 24-33 0 0,-33-7-21 0 0,-183-36-63 0 0,109 18 98 0 0,-9 0 19 0 0,142 34-29 0 0,-23-8-1 0 0,24 6-7 0 0,-27-4 0 0 0,-150-36-101 0 0,50 10 36 0 0,89 23 66 0 0,28 7 0 0 0,-47-7 0 0 0,55 11-4 0 0,-30-9 1 0 0,2 1-44 0 0,-132-28 47 0 0,124 29 83 0 0,-113-22-144 0 0,141 24 7 0 0,-110-23 249 0 0,106 27-199 0 0,14 2-42 0 0,1-1 0 0 0,-18-4 1 0 0,-82-16-19 0 0,82 16 64 0 0,26 6 0 0 0,0-1 0 0 0,0 0 0 0 0,0-1 0 0 0,1 1 0 0 0,-8-3 0 0 0,-30-10 38 0 0,32 11-31 0 0,1 0-1 0 0,0 0 0 0 0,-11-6 1 0 0,12 5-7 0 0,1 0 0 0 0,-1 1 0 0 0,-1-1 0 0 0,1 2 0 0 0,0-1 0 0 0,-1 1 0 0 0,-9 0 0 0 0,0-2 30 0 0,0 0 0 0 0,-33-13 0 0 0,28 7 52 0 0,18 4-63 0 0,0 0 3 0 0,-54-31-1 0 0,58 35-11 0 0,0 0-1 0 0,-1 1 0 0 0,1-1 1 0 0,0 1-1 0 0,-1 0 0 0 0,1 0 1 0 0,-1 0-1 0 0,1 0 0 0 0,-5-1 1 0 0,-6-1 14 0 0,12 2-24 0 0,-1 1 0 0 0,0-1 0 0 0,1 1 0 0 0,-1 0 0 0 0,0-1 0 0 0,1 1 0 0 0,-1 0 0 0 0,0 0 0 0 0,1 0 1 0 0,-1 0-1 0 0,0 0 0 0 0,1 1 0 0 0,-1-1 0 0 0,-2 1 0 0 0,-5 1-12 0 0,-9 0-34 0 0,14-1 39 0 0,-6 3 7 0 0,1 3 0 0 0,1 0-11 0 0,-1 4-1 0 0,9-11 11 0 0,-1 1-1 0 0,1-1 1 0 0,0 0-1 0 0,-1 1 1 0 0,1-1 0 0 0,-1 0-1 0 0,1 1 1 0 0,0-1-1 0 0,-1 1 1 0 0,1-1-1 0 0,0 1 1 0 0,0-1-1 0 0,-1 1 1 0 0,1-1-1 0 0,0 1 1 0 0,0-1 0 0 0,0 1-1 0 0,0 0 1 0 0,0-1-1 0 0,0 1 1 0 0,0 0-1 0 0,-2 19-7 0 0,1-17 0 0 0,-1 13-65 0 0,2-14 62 0 0,0 0 0 0 0,-1 1-1 0 0,1-1 1 0 0,0 0 0 0 0,-1 0 0 0 0,0 0 0 0 0,-1 4 0 0 0,-2 7 16 0 0,3-11-4 0 0,1 0 0 0 0,0 0 0 0 0,0 0 0 0 0,-1 0 0 0 0,1 0 0 0 0,-1 0 0 0 0,0 0 0 0 0,0 0 0 0 0,0 0 0 0 0,0 0 0 0 0,-1 2 0 0 0,1-1 0 0 0,-1-1 0 0 0,1 1 0 0 0,0 0 0 0 0,1 0 0 0 0,-1 0 0 0 0,0 0 0 0 0,1 1 0 0 0,0-1 0 0 0,-1 0 0 0 0,2 5 0 0 0,-2 9 0 0 0,1 1 0 0 0,0-14 0 0 0,0-1 0 0 0,0 1 0 0 0,0-1 0 0 0,0 1 0 0 0,-1-1 0 0 0,-1 6 0 0 0,-2 4-11 0 0,-1-1 0 0 0,2 1 1 0 0,0 0-1 0 0,0 0 0 0 0,0 18 1 0 0,-6 53 10 0 0,9-70 0 0 0,-1-6 0 0 0,1-1 0 0 0,0 1 0 0 0,1-1 0 0 0,0 0 0 0 0,2 11 0 0 0,10 22 0 0 0,-7-27 0 0 0,0-1 0 0 0,0 1 0 0 0,2-2 0 0 0,8 13 0 0 0,57 65 0 0 0,-67-82-6 0 0,0-1-9 0 0,-1 0 0 0 0,0 1 0 0 0,0 0 0 0 0,6 13 1 0 0,-4-4 14 0 0,-4-10 0 0 0,-2-3 0 0 0,1-1 0 0 0,-1 0 0 0 0,-1 1 0 0 0,1-1 0 0 0,0 1 0 0 0,-1-1 0 0 0,1 1 0 0 0,-1-1 0 0 0,1 1 0 0 0,-1 0 0 0 0,0-1 0 0 0,0 1 0 0 0,-1 3 0 0 0,1-5 0 0 0,0 0 0 0 0,0 0 0 0 0,0 0 0 0 0,0 0 0 0 0,0 0 0 0 0,0-1 0 0 0,0 1 0 0 0,-1 0 0 0 0,1 0 0 0 0,0 0 0 0 0,-1 0 0 0 0,1 0 0 0 0,0 0 0 0 0,-1 0 0 0 0,1 0 0 0 0,-1-1 0 0 0,1 1 0 0 0,-2 1 0 0 0,-1 4 0 0 0,2-5 0 0 0,1 0 0 0 0,0 1 0 0 0,0-1 0 0 0,-1 1 0 0 0,1-1 0 0 0,-1 1 0 0 0,0-1 0 0 0,1 1 0 0 0,-1-1 0 0 0,0 1 0 0 0,0-1 0 0 0,0 0 0 0 0,0 1 0 0 0,0-1 0 0 0,0 0 0 0 0,-2 2 0 0 0,2-2 0 0 0,1-1 0 0 0,-1 1 0 0 0,1 0 0 0 0,-1-1 0 0 0,1 1 0 0 0,-1 0 0 0 0,1 0 0 0 0,0-1 0 0 0,-1 1 0 0 0,1 0 0 0 0,0 0 0 0 0,0 0 0 0 0,-1 0 0 0 0,1-1 0 0 0,0 1 0 0 0,0 0 0 0 0,0 1 0 0 0,0 3 0 0 0,-4 9 0 0 0,0-13 0 0 0,3-1 0 0 0,0-1 0 0 0,6-6 0 0 0,-3 5 0 0 0,-1 0 0 0 0,1 0 0 0 0,-1 0 0 0 0,1 1 0 0 0,0-1 0 0 0,0 1 0 0 0,3-2 0 0 0,1 0 0 0 0,-4 2 0 0 0,1 0 0 0 0,-1 0 0 0 0,1 0 0 0 0,-1-1 0 0 0,0 1 0 0 0,0-1 0 0 0,0 1 0 0 0,0-1 0 0 0,0 0 0 0 0,3-3 0 0 0,2-4 0 0 0,1 0 0 0 0,0 0 0 0 0,0 1 0 0 0,16-12 0 0 0,-5 5 0 0 0,-6 5 0 0 0,0 0 0 0 0,16-8 0 0 0,56-38-40 0 0,-25 14 16 0 0,22-18 24 0 0,-39 32 0 0 0,-17 11 0 0 0,38-19 0 0 0,-29 17 0 0 0,-22 12 0 0 0,-1 1 0 0 0,1 0 0 0 0,13-5 0 0 0,-11 7 0 0 0,1-2 0 0 0,0 2 0 0 0,28-5 0 0 0,-16 5 0 0 0,-28 3 0 0 0,1 1 0 0 0,-1 0 0 0 0,1 0 0 0 0,-1 0 0 0 0,1 0 0 0 0,-1 0 0 0 0,0 0 0 0 0,1 0 0 0 0,-1 0 0 0 0,1 0 0 0 0,-1 0 0 0 0,1 0 0 0 0,-1 0 0 0 0,1 1 0 0 0,-1-1 0 0 0,0 0 0 0 0,1 0 0 0 0,0 1 0 0 0,2 1-2 0 0,4 3-20 0 0,10 18-8 0 0,-17-23 30 0 0,4 8-8 0 0,0 0 0 0 0,0 0-1 0 0,-1 0 1 0 0,0 1 0 0 0,0-1-1 0 0,-1 1 1 0 0,0 0 0 0 0,0 10 0 0 0,-1-14 1 0 0,-1 0 0 0 0,-1 0 0 0 0,1 0 0 0 0,-1 0 0 0 0,0 1 0 0 0,-2 5 0 0 0,-2 15-16 0 0,5-22 23 0 0,-1 0 1 0 0,0 0-1 0 0,0 0 1 0 0,0 0-1 0 0,-3 4 1 0 0,3-5-4 0 0,0 0 1 0 0,-1 0 0 0 0,1 1 0 0 0,0-1 0 0 0,1 0 0 0 0,-2 7 0 0 0,2 4-13 0 0,-1-1 0 0 0,-1 0 0 0 0,-5 20 0 0 0,6-28 15 0 0,0-1 0 0 0,-1 1 0 0 0,1 0 0 0 0,-1-1 0 0 0,0 0 0 0 0,-1 1 0 0 0,1-1 0 0 0,-1 0 0 0 0,1 0 0 0 0,-1 0 0 0 0,0-1 0 0 0,-7 7 0 0 0,3-3 0 0 0,1 1 0 0 0,-7 11 0 0 0,-9 10 0 0 0,-6 0-27 0 0,-2 0 0 0 0,-61 43 1 0 0,4-19 26 0 0,83-50 0 0 0,-1-1 0 0 0,0 1 0 0 0,0-1 0 0 0,0 0 0 0 0,-8 1 0 0 0,-13 6 0 0 0,20-6 5 0 0,0 0 0 0 0,0-1 0 0 0,-1 0 0 0 0,1-1 0 0 0,-1 1 0 0 0,1-1 0 0 0,-1-1 0 0 0,0 1 0 0 0,1-1 0 0 0,-1 0 0 0 0,1 0 0 0 0,-1-1 0 0 0,-6-1 0 0 0,-2-4 38 0 0,7 4-40 0 0,0 0 1 0 0,0-1-1 0 0,0-1 0 0 0,0 1 0 0 0,1-1 1 0 0,0 0-1 0 0,0-1 0 0 0,0 0 0 0 0,0 0 1 0 0,-7-8-1 0 0,10 9 12 0 0,0 0 0 0 0,-1 0 0 0 0,-9-6 1 0 0,10 7-9 0 0,0 1 1 0 0,1-1 0 0 0,-1 0 0 0 0,0 0-1 0 0,1-1 1 0 0,0 1 0 0 0,0-1 0 0 0,-5-7 0 0 0,-5-12-8 0 0,3 5 0 0 0,-12-17 0 0 0,5 10 12 0 0,1-1 1 0 0,1-1 0 0 0,-17-44 0 0 0,-24-90 57 0 0,41 111-63 0 0,-12-58-7 0 0,14 43 35 0 0,3 12-6 0 0,3 18-29 0 0,6 27 0 0 0,-1-1 0 0 0,0 1 0 0 0,0-1 0 0 0,-7-15 0 0 0,2 13 0 0 0,4 10 0 0 0,0 0 0 0 0,2 0 0 0 0,0 0 0 0 0,0 0 0 0 0,0 0 0 0 0,0 0 0 0 0,-1 1 0 0 0,1-1 0 0 0,0 0 0 0 0,0 1 0 0 0,-1-1 0 0 0,-2 0 0 0 0,4 1 0 0 0,-1 0 0 0 0,1 0 0 0 0,-1 0 0 0 0,1 0 0 0 0,-1 0 0 0 0,1 0 0 0 0,-1 0 0 0 0,1 0 0 0 0,-1 0 0 0 0,1 0 0 0 0,-1 1 0 0 0,1-1 0 0 0,0 0 0 0 0,-1 0 0 0 0,1 0 0 0 0,-1 1 0 0 0,1-1 0 0 0,-1 0 0 0 0,1 1 0 0 0,-1 0 0 0 0,0 0 0 0 0,0 1 0 0 0,-1 0 0 0 0,1 1 0 0 0,0-1 0 0 0,0 0 0 0 0,1 0 0 0 0,-1 0 0 0 0,-1 5 0 0 0,-1 3 0 0 0,0-6-9 0 0,0 1 0 0 0,0-1 1 0 0,1 1-1 0 0,-1 0 1 0 0,1 0-1 0 0,-2 8 1 0 0,-5 13-7 0 0,-6 20 18 0 0,9-20-3 0 0,-15 39 0 0 0,8-26 0 0 0,-2 10-9 0 0,7-19-13 0 0,-21 45-1 0 0,7-18 10 0 0,14-34 14 0 0,-19 35 1 0 0,18-40-2 0 0,-8 22 0 0 0,9-21 0 0 0,-11 21 0 0 0,15-32 0 0 0,0 0 0 0 0,1 1 0 0 0,-3 12 0 0 0,-6 13 0 0 0,8-21 0 0 0,4 1 0 0 0,0-14 0 0 0,0 1 0 0 0,0 0 0 0 0,1 0 0 0 0,-1 0 0 0 0,0 0 0 0 0,0 0 0 0 0,1 0 0 0 0,-1-1 0 0 0,0 1 0 0 0,1 0 0 0 0,-1 0 0 0 0,1-1 0 0 0,0 2 0 0 0,-1-2 0 0 0,1 1 0 0 0,0-1 0 0 0,0 1 0 0 0,-1-1 0 0 0,1 0 0 0 0,0 1 0 0 0,0-1 0 0 0,0 0 0 0 0,0 0 0 0 0,-1 0 0 0 0,1 0 0 0 0,0 0 0 0 0,0 0 0 0 0,0 0 0 0 0,0 0 0 0 0,0 0 0 0 0,-1 0 0 0 0,1 0 0 0 0,0 0 0 0 0,0 0 0 0 0,0-1 0 0 0,0 1 0 0 0,-1 0 0 0 0,1-1 0 0 0,0 1 0 0 0,0-1 0 0 0,-1 1 0 0 0,2-1 0 0 0,21-18 0 0 0,-22 18 0 0 0,10-10 0 0 0,-1 0 0 0 0,-1-1 0 0 0,9-14 0 0 0,4-5 0 0 0,-3 3 0 0 0,-2-2 0 0 0,21-44 0 0 0,0-3 0 0 0,-26 53 0 0 0,14-43 0 0 0,-17 42 0 0 0,17-36 0 0 0,-19 46 0 0 0,0 0 0 0 0,4-20 0 0 0,5-10 0 0 0,-11 34 0 0 0,-2 2 0 0 0,-6 22-196 0 0,-10 23-1 0 0,4-8-4 0 0,-17 88-297 0 0,19-80 456 0 0,6-26 29 0 0,0 0-1 0 0,0 0 0 0 0,1 0 1 0 0,1 14-1 0 0,1 11-44 0 0,-2-19 41 0 0,1 1 0 0 0,6 31 0 0 0,-5-42 13 0 0,-1 1 1 0 0,1 0 0 0 0,1 0-1 0 0,-1-1 1 0 0,1 1 0 0 0,0-1 0 0 0,1 0-1 0 0,0 0 1 0 0,5 7 0 0 0,2 1 3 0 0,-8-11 0 0 0,0 1 0 0 0,0 0 0 0 0,1 0 0 0 0,-1-1 0 0 0,1 0 0 0 0,0 0 0 0 0,0 0 0 0 0,0 0 0 0 0,0 0 0 0 0,9 3 0 0 0,23 15 0 0 0,-31-18 0 0 0,0 0 0 0 0,0 1 0 0 0,0-1 0 0 0,1-1 0 0 0,-1 1 0 0 0,1-1 0 0 0,-1 0 0 0 0,1 0 0 0 0,11 1 0 0 0,23 2 0 0 0,-22-3 0 0 0,-1 0 0 0 0,27-1 0 0 0,-10-3 0 0 0,-11 2 0 0 0,1-1 0 0 0,25-6 0 0 0,21-5-41 0 0,28-7-49 0 0,8-7 76 0 0,94-28 89 0 0,-171 46-20 0 0,10-5-110 0 0,-35 12 55 0 0,1 0-1 0 0,-1-1 0 0 0,0 1 1 0 0,0 1-1 0 0,1-1 1 0 0,-1 1-1 0 0,0-1 0 0 0,1 1 1 0 0,4 1-1 0 0,3 0-18 0 0,1-1 0 0 0,17-3-1 0 0,-18 3 7 0 0,5-2 197 0 0,-18 1-184 0 0,1 1 1 0 0,0-1-1 0 0,0 1 1 0 0,-1-1-1 0 0,1 0 1 0 0,0 1-1 0 0,-1-1 1 0 0,1 1-1 0 0,0-1 1 0 0,-1 1-1 0 0,1-1 1 0 0,-1 1-1 0 0,1 0 0 0 0,-1-1 1 0 0,1 1-1 0 0,-1-1 1 0 0,1 1-1 0 0,-1 0 1 0 0,1 0-1 0 0,-1-1 1 0 0,1 1-1 0 0,-1 0 1 0 0,0 0-1 0 0,1 0 1 0 0,-2-1-1 0 0,-1 1-1 0 0,-17-7 192 0 0,0 0 0 0 0,0 2 0 0 0,-23-3 0 0 0,-2-1 21 0 0,32 7-249 0 0,1 0 1 0 0,0 2 0 0 0,-24 0-1 0 0,19 1-10 0 0,-21-3 0 0 0,31 2 57 0 0,-1-1 1 0 0,1 1-1 0 0,0 0 0 0 0,-1 1 1 0 0,1 0-1 0 0,-13 3 1 0 0,-61 4 228 0 0,72-6-249 0 0,-1-1-1 0 0,1 0 1 0 0,-1 0 0 0 0,0-1 0 0 0,1-1 0 0 0,-1 1 0 0 0,1-1 0 0 0,-18-5 0 0 0,24 5-31 0 0,2 1 39 0 0,0-1-1 0 0,0 1 1 0 0,0 0-1 0 0,0-1 1 0 0,1 1-1 0 0,-1 0 1 0 0,0-1-1 0 0,0 1 1 0 0,1-1-1 0 0,-1 0 1 0 0,0 1-1 0 0,1-1 1 0 0,-1 0-1 0 0,0 1 1 0 0,1-1-1 0 0,-1 0 1 0 0,1 1-1 0 0,-1-1 1 0 0,1 0-1 0 0,0 0 1 0 0,-1 0-1 0 0,1 0 1 0 0,0 1-1 0 0,-1-1 1 0 0,1 0-1 0 0,0 0 1 0 0,0 0-1 0 0,0-1 1 0 0,-1 0-1 0 0,1 0 1 0 0,0 0 0 0 0,0 0-1 0 0,0 0 1 0 0,0 0 0 0 0,0 0-1 0 0,0 0 1 0 0,1 0 0 0 0,-1 1-1 0 0,1-1 1 0 0,-1 0-1 0 0,1 0 1 0 0,1-2 0 0 0,15-23-31 0 0,-3 6 23 0 0,-11 17 23 0 0,0 0 0 0 0,0-1 0 0 0,1 2 1 0 0,-1-1-1 0 0,1 0 0 0 0,0 1 1 0 0,7-5-1 0 0,14-14 89 0 0,-15 12-64 0 0,20-16 0 0 0,2-2-18 0 0,-26 24-20 0 0,-1 0 0 0 0,0 0 0 0 0,1 0 0 0 0,10-5 0 0 0,10-7 0 0 0,4-5-348 0 0,62-35 0 0 0,-75 47 334 0 0,-12 6 6 0 0,0 0-1 0 0,0 0 1 0 0,0 1 0 0 0,0 0-1 0 0,0 0 1 0 0,9-2 0 0 0,47-11 8 0 0,-44 12 0 0 0,-14 1 0 0 0,-2 2 0 0 0,-1 0 1 0 0,1 0-1 0 0,-1 0 1 0 0,1 0 0 0 0,-1 0-1 0 0,1 0 1 0 0,-1 0-1 0 0,1 0 1 0 0,-1 0 0 0 0,1 0-1 0 0,-1 0 1 0 0,1 0-1 0 0,-1 0 1 0 0,1 0-1 0 0,-1 1 1 0 0,1-1 0 0 0,0 0-1 0 0,-1 1 3 0 0,1-1-1 0 0,0 0 1 0 0,-1 1-1 0 0,1-1 1 0 0,0 1-1 0 0,-1-1 1 0 0,1 1-1 0 0,-1-1 1 0 0,1 1-1 0 0,-1 0 1 0 0,1-1-1 0 0,-1 1 1 0 0,0 0-1 0 0,1-1 1 0 0,-1 1-1 0 0,1 0 1 0 0,-2 2-4 0 0,0-1 0 0 0,0 0-1 0 0,0 0 1 0 0,0 0 0 0 0,0 0 0 0 0,-1 0 0 0 0,1 0 0 0 0,0-1 0 0 0,-1 1-1 0 0,0 0 1 0 0,1-1 0 0 0,-4 3 0 0 0,-4 5-40 0 0,4-2 37 0 0,-1-1 0 0 0,0 0 0 0 0,0-1 0 0 0,0 1 0 0 0,-10 6 0 0 0,13-10-1 0 0,0 0 0 0 0,0 0 0 0 0,1 1 0 0 0,-1 0 0 0 0,1 0 0 0 0,0-1 0 0 0,0 1-1 0 0,0 0 1 0 0,0 1 0 0 0,-2 3 0 0 0,2-3 15 0 0,-1 0 0 0 0,1 0 0 0 0,-1 0 0 0 0,0 0 0 0 0,0 0-1 0 0,-4 3 1 0 0,-192 170 4 0 0,88-80-14 0 0,106-93 0 0 0,0 0 0 0 0,-1 0 0 0 0,-7 4 0 0 0,6-4 0 0 0,1 0 0 0 0,-1 0 0 0 0,-6 6 0 0 0,4-2 0 0 0,0 0 0 0 0,-1-1 0 0 0,-17 10 0 0 0,23-15 5 0 0,0 1 1 0 0,0 0 0 0 0,0 0 0 0 0,-5 6 0 0 0,6-5 3 0 0,-1-1 0 0 0,1 0 1 0 0,-1 0-1 0 0,-6 4 1 0 0,2-1 22 0 0,6-4-68 0 0,5-2 84 0 0,5 1-88 0 0,-1 0 0 0 0,1-1-1 0 0,-1 0 1 0 0,1-1 0 0 0,-1 1 0 0 0,12-4 0 0 0,2-1 50 0 0,23-10 1 0 0,-36 13 2 0 0,1 0 0 0 0,0 0 0 0 0,11-1 0 0 0,15-3 11 0 0,-7-1-24 0 0,-1 1 0 0 0,29-1 0 0 0,-26 3 101 0 0,-1-2 0 0 0,34-10 1 0 0,-55 14-66 0 0,0 0 1 0 0,-1 1-1 0 0,12-1 1 0 0,-12 2-15 0 0,0-1 1 0 0,0 0-1 0 0,0-1 0 0 0,0 1 0 0 0,8-4 1 0 0,-6 2 0 0 0,0 1 1 0 0,0 0-1 0 0,11-1 1 0 0,14-4 39 0 0,-27 6-65 0 0,1-1 0 0 0,0 2 0 0 0,9-1 0 0 0,15-2-19 0 0,-22 1 29 0 0,-9 2-5 0 0,-1 0 0 0 0,1 0 0 0 0,0 0 0 0 0,-1 0 0 0 0,1 0 0 0 0,0 0 0 0 0,-1 0 0 0 0,1 0 0 0 0,0 0-1 0 0,-1-1 1 0 0,1 1 0 0 0,0 0 0 0 0,-1 0 0 0 0,1-1 0 0 0,-1 1 0 0 0,1-1 0 0 0,-1 1 0 0 0,1 0 0 0 0,-1-1 0 0 0,2 0 0 0 0,-3 0 2 0 0,0 1 0 0 0,1-1 0 0 0,-1 1 0 0 0,0-1 0 0 0,1 1 0 0 0,-1-1 0 0 0,0 1 0 0 0,1 0 0 0 0,-1-1 1 0 0,0 1-1 0 0,0 0 0 0 0,0-1 0 0 0,-3 0-5 0 0,-1 1 0 0 0,1-1 0 0 0,0 1 0 0 0,0 0 0 0 0,-1 0 0 0 0,1 0 0 0 0,0 0 0 0 0,0 1 0 0 0,0 0 0 0 0,-5 1 0 0 0,-11 2 0 0 0,9-2 12 0 0,0 0 0 0 0,0 1 0 0 0,-12 5 0 0 0,2-1 18 0 0,17-6-22 0 0,1 1 1 0 0,0-1-1 0 0,-1 1 0 0 0,1-1 0 0 0,-5 5 0 0 0,5-4-3 0 0,-1 0 0 0 0,1 0 0 0 0,0 0 0 0 0,-7 2 0 0 0,-102 40 59 0 0,-33 21-64 0 0,88-39 0 0 0,36-15 0 0 0,-24 9 0 0 0,-51 16 0 0 0,71-28 0 0 0,-46 20 0 0 0,17-7 0 0 0,21-9 0 0 0,-2 0 43 0 0,-55 11 1 0 0,20-6 9 0 0,47-12 8 0 0,-31 4 0 0 0,-11 2 21 0 0,62-11-82 0 0,-18 5 32 0 0,-27 3 0 0 0,-29 4 32 0 0,69-11-59 0 0,0 1 1 0 0,0 0 0 0 0,0 0-1 0 0,-12 6 1 0 0,-6 1 19 0 0,13-4-22 0 0,-1 0 1 0 0,1 1-1 0 0,-15 9 0 0 0,13-7-4 0 0,0-1 0 0 0,-17 7 1 0 0,28-13 0 0 0,1 0 0 0 0,0 0 0 0 0,0 0 0 0 0,0 0 0 0 0,1 0 0 0 0,-1 1 0 0 0,0-1 0 0 0,0 1 0 0 0,1 0 0 0 0,-1 0 0 0 0,-3 3 0 0 0,1 0 0 0 0,1-1 0 0 0,-1 0 0 0 0,-9 6 0 0 0,9-7 0 0 0,0 1 0 0 0,1 0 0 0 0,-9 7 0 0 0,4 0 0 0 0,4-4 0 0 0,-1-1 0 0 0,1 0 0 0 0,-11 8 0 0 0,-36 35 0 0 0,5-3 0 0 0,41-40 0 0 0,1 0 0 0 0,0 0 0 0 0,0 0 0 0 0,1 1 0 0 0,-1 0 0 0 0,2 0 0 0 0,-1 0 0 0 0,1 0 0 0 0,-3 9 0 0 0,5-12 0 0 0,0-2 0 0 0,1 0 0 0 0,0-1 0 0 0,0 1 0 0 0,0 0 0 0 0,0 0 0 0 0,0 0 0 0 0,0 0 0 0 0,0 0 0 0 0,1 0 0 0 0,-1 0 0 0 0,1 2 0 0 0,-1-3 0 0 0,0 1 0 0 0,0 0 0 0 0,1 0 0 0 0,-1 0 0 0 0,0 0 0 0 0,1 0 0 0 0,-1 0 0 0 0,1 0 0 0 0,0 0 0 0 0,-1 0 0 0 0,1 0 0 0 0,0-1 0 0 0,2 3 0 0 0,-1-1 0 0 0,0-1 0 0 0,-1 1 0 0 0,1 0 0 0 0,0 0 0 0 0,-1 1 0 0 0,1 2 0 0 0,21 31 0 0 0,-19-29-6 0 0,-1-4-2 0 0,0 0 0 0 0,0 0 0 0 0,0 0 0 0 0,0 0 0 0 0,6 4 0 0 0,10 11-4 0 0,-14-15 12 0 0,0 0 0 0 0,-1 1 1 0 0,0 0-1 0 0,0 0 0 0 0,4 6 1 0 0,-5-7-9 0 0,0-1 1 0 0,-1 1-1 0 0,1 0 1 0 0,1-1-1 0 0,-1 0 1 0 0,0 0 0 0 0,6 4-1 0 0,-2-1 4 0 0,-6-5 4 0 0,1 0 0 0 0,-1 1 0 0 0,1-1 0 0 0,0 0 0 0 0,-1 1 0 0 0,1-1 0 0 0,0 0 0 0 0,0 0 0 0 0,-1-1 0 0 0,4 2 0 0 0,1 1 0 0 0,5 3 0 0 0,1 0 0 0 0,0-1 0 0 0,1 0 0 0 0,-1-1 0 0 0,1-1 0 0 0,-1 0 0 0 0,1 0 0 0 0,0-1 0 0 0,19 0 0 0 0,0 0 0 0 0,-16-1 0 0 0,0-1 0 0 0,24-2 0 0 0,-1-3 0 0 0,-24 4 0 0 0,0-1 0 0 0,25-6 0 0 0,77-21 44 0 0,-48 13-24 0 0,-50 11-19 0 0,159-42 62 0 0,-63 21-63 0 0,-44 11 0 0 0,-50 11 0 0 0,0-2 0 0 0,38-15 0 0 0,-45 15 0 0 0,24-5 0 0 0,-22 7 0 0 0,22-10 0 0 0,119-47 0 0 0,-20 9 0 0 0,-49 22 26 0 0,-30 12 1 0 0,115-34-16 0 0,-66 12 15 0 0,31-9 12 0 0,29-9-28 0 0,-96 33 51 0 0,-43 14-29 0 0,34-8 1 0 0,47-14-33 0 0,-104 32 0 0 0,81-14 0 0 0,-44 8 0 0 0,-30 5 0 0 0,0 0 0 0 0,0 0 0 0 0,0 1 0 0 0,1 1 0 0 0,19 2 0 0 0,-18-1 0 0 0,-12-1 0 0 0,0 0 0 0 0,0 0 0 0 0,1 0 0 0 0,-1 0 0 0 0,0-1 0 0 0,0 1 0 0 0,0 0 0 0 0,0-1 0 0 0,3-1 0 0 0,3 1 0 0 0,6 1 0 0 0,-12 0 0 0 0,14-5 0 0 0,-7 2 16 0 0,-7 2 64 0 0,-2 0 0 0 0,3-5-64 0 0,-3-2-16 0 0,0 7 0 0 0,0 0 0 0 0,0-1 0 0 0,0 1 0 0 0,0 0 0 0 0,0 0 0 0 0,0 0 0 0 0,0-1 0 0 0,0 1 0 0 0,-1 0 0 0 0,1 0 0 0 0,-1 0 0 0 0,1 0 0 0 0,-1 0 0 0 0,1-1 0 0 0,-1 1 0 0 0,1 0 0 0 0,-1 0 0 0 0,0 1 0 0 0,0-1 0 0 0,-1-1 0 0 0,-3-6 0 0 0,4 7 5 0 0,0-1 1 0 0,0 1-1 0 0,0 0 1 0 0,-1-1-1 0 0,1 1 1 0 0,0 0-1 0 0,-1 0 1 0 0,1 0-1 0 0,-1 0 1 0 0,1 0-1 0 0,-1 0 1 0 0,1 0-1 0 0,-3-1 1 0 0,3 2-3 0 0,1 0 0 0 0,-1 0 0 0 0,1 0 0 0 0,-1 0 0 0 0,1 0 0 0 0,0 0 0 0 0,-1-1 0 0 0,1 1 0 0 0,0 0 1 0 0,-1 0-1 0 0,1 0 0 0 0,-1-1 0 0 0,1 1 0 0 0,0 0 0 0 0,-1 0 0 0 0,1-1 0 0 0,0 1 0 0 0,0 0 0 0 0,-1-1 0 0 0,1 1 0 0 0,0 0 0 0 0,-1-1 0 0 0,0-1 7 0 0,0 1-8 0 0,1 1 0 0 0,0-1 0 0 0,0 1 1 0 0,-1 0-1 0 0,1-1 0 0 0,0 1 0 0 0,-1 0 0 0 0,1-1 0 0 0,0 1 1 0 0,-1 0-1 0 0,1 0 0 0 0,-1-1 0 0 0,1 1 0 0 0,-1 0 0 0 0,1 0 1 0 0,0 0-1 0 0,-1-1 0 0 0,1 1 0 0 0,-1 0 0 0 0,1 0 0 0 0,-1 0 1 0 0,1 0-1 0 0,-1 0 0 0 0,1 0 0 0 0,-1 0 0 0 0,1 0 1 0 0,-1 0-1 0 0,0 0 0 0 0,-1 1 2 0 0,-3-3 1 0 0,0 1 1 0 0,1-1-1 0 0,-1 0 1 0 0,0 0-1 0 0,-6-4 1 0 0,8 5-2 0 0,1-1 0 0 0,-1 1-1 0 0,0-1 1 0 0,0 1 0 0 0,0 0 0 0 0,0 0 0 0 0,-4 0 0 0 0,5 0-4 0 0,-1 0 0 0 0,1 1 0 0 0,0-1 0 0 0,-1 0 0 0 0,1 0 0 0 0,-4-2 0 0 0,-10-5 0 0 0,-16-2 0 0 0,-49-24 0 0 0,33 13 0 0 0,25 10 0 0 0,15 7 0 0 0,-2-1 0 0 0,-18-5 0 0 0,-72-21 0 0 0,29 7 0 0 0,62 21 10 0 0,0 0 1 0 0,1-1 0 0 0,-12-7 0 0 0,-7-4 10 0 0,8 7-21 0 0,1-1 0 0 0,-23-6 0 0 0,-7-6-3 0 0,5 2 16 0 0,31 14-4 0 0,2 0 0 0 0,-1-1 0 0 0,-12-9 0 0 0,11 7-3 0 0,0 1 0 0 0,-17-8 0 0 0,-27-12 124 0 0,39 18-69 0 0,0 1-1 0 0,-1 1 0 0 0,-21-7 1 0 0,13 8-143 0 0,-41-3 0 0 0,50 7 82 0 0,6 0 18 0 0,1 1-1 0 0,-16 1 1 0 0,29 12 125 0 0,3 0-131 0 0,4-4-12 0 0,12 6 0 0 0,3 3 0 0 0,53 26 0 0 0,-59-34-124 0 0,20 14 0 0 0,17 8-116 0 0,-23-16 230 0 0,-14-6-4 0 0,0 0 1 0 0,1-1-1 0 0,22 5 1 0 0,0-2 13 0 0,24 6 0 0 0,-11-4 0 0 0,-36-8 0 0 0,31 5 0 0 0,-18-5 0 0 0,-20-3 0 0 0,2 0 0 0 0,14 1 0 0 0,-7-2 0 0 0,-1 1 0 0 0,36 8 0 0 0,-39-6 0 0 0,0-1 0 0 0,0 0 0 0 0,1-2 0 0 0,25 0 0 0 0,-35-1 0 0 0,0 1 0 0 0,-1-1 0 0 0,9 3 0 0 0,13 0 0 0 0,68 2 0 0 0,-69-1 0 0 0,15 0 0 0 0,13-1 0 0 0,-37 0 0 0 0,8 3 0 0 0,-19-2 0 0 0,-6-3 0 0 0,0 0 0 0 0,0 0 0 0 0,1 0 0 0 0,-1-1 0 0 0,0 1 0 0 0,0 0 0 0 0,0-1 0 0 0,0 1 0 0 0,1-1 0 0 0,2 0 0 0 0,-2 0 0 0 0,-1 1 0 0 0,1 0 0 0 0,-1-1 0 0 0,1 1 0 0 0,-1 0 0 0 0,1 0 0 0 0,2 2 0 0 0,9 3 0 0 0,-8-7 0 0 0,-4 0 0 0 0,43 1 0 0 0,-22-2 0 0 0,-16 1 0 0 0,-7 1 0 0 0,1 0 0 0 0,0 0 0 0 0,-1 1 0 0 0,1-1 0 0 0,-1 0 0 0 0,1 0 0 0 0,0 0 0 0 0,-1 0 0 0 0,1 0 0 0 0,0-1 0 0 0,-1 1 0 0 0,1 0 0 0 0,-1 0 0 0 0,1 0 0 0 0,0 0 0 0 0,-1-1 0 0 0,1 1 0 0 0,-1 0 0 0 0,1-1 0 0 0,-1 1 0 0 0,1 0 0 0 0,-1-1 0 0 0,1 1 0 0 0,-1-1 0 0 0,1 1 0 0 0,2-3 0 0 0,28-7 0 0 0,6-1 0 0 0,-25 7 0 0 0,-11 4 0 0 0,0 0 0 0 0,0 0 0 0 0,0-1 0 0 0,1 1 0 0 0,-1 0 0 0 0,0-1 0 0 0,0 1 0 0 0,0-1 0 0 0,0 1 0 0 0,2-2 0 0 0,6-4 0 0 0,-6 7 0 0 0,-3-1 0 0 0,1 0 0 0 0,-1 0 0 0 0,1 1 0 0 0,0-1 0 0 0,-1 0 0 0 0,1 0 0 0 0,-1 0 0 0 0,1 0 0 0 0,-1 0 0 0 0,1 1 0 0 0,-1-1 0 0 0,1 0 0 0 0,-1 0 0 0 0,1 0 0 0 0,0-1 0 0 0,-1 1 0 0 0,1 0 0 0 0,-1 0 0 0 0,1 0 0 0 0,-1 0 0 0 0,1 0 0 0 0,-1-1 0 0 0,1 1 0 0 0,-1 0 0 0 0,1 0 0 0 0,-1-1 0 0 0,1 1 0 0 0,0-1 0 0 0,0 1 0 0 0,0-1 0 0 0,-1 1 0 0 0,1 0 0 0 0,0-1 0 0 0,0 1 0 0 0,0 0 0 0 0,0 0 0 0 0,0 0 0 0 0,0 0 0 0 0,0 0 0 0 0,0 0 0 0 0,-1 0 0 0 0,1 0 0 0 0,0 0 0 0 0,0 0 0 0 0,0 0 0 0 0,0 1 0 0 0,1-1 0 0 0,8 0 0 0 0,22-4 0 0 0,-30 3 0 0 0,1 1 0 0 0,-1 0 0 0 0,1 0 0 0 0,0 0 0 0 0,-1 0 0 0 0,4 1 0 0 0,8 0 0 0 0,-11-3 0 0 0,0 1 0 0 0,1 2 0 0 0,18 0 0 0 0,0-2 0 0 0,-16 1 0 0 0,1-1 0 0 0,-1 1 0 0 0,0 0 0 0 0,7 2 0 0 0,23 2 0 0 0,-35-3 0 0 0,0-1 0 0 0,0 0 0 0 0,0 0 0 0 0,0 0 0 0 0,0 0 0 0 0,0 0 0 0 0,0 0 0 0 0,0 0 0 0 0,0 0 0 0 0,1 0 0 0 0,-2-1 0 0 0,3 1 0 0 0,0-1 0 0 0,0 0 0 0 0,0 0 0 0 0,1 1 0 0 0,-1-1 0 0 0,0 1 0 0 0,5 0 0 0 0,27-4 0 0 0,-29 2 0 0 0,1 1 0 0 0,-1 0 0 0 0,1 0 0 0 0,-1 1 0 0 0,8 0 0 0 0,-13 1 0 0 0,1-1 0 0 0,-1 0 0 0 0,1 0 0 0 0,-1 0 0 0 0,0 0 0 0 0,1 0 0 0 0,-1 0 0 0 0,0-1 0 0 0,1 1 0 0 0,-1 0 0 0 0,2-1 0 0 0,30-6 0 0 0,21-4 0 0 0,-44 10 0 0 0,0 0 0 0 0,1 0 0 0 0,15 2 0 0 0,-13-1 0 0 0,23-1 0 0 0,-19 1 0 0 0,-15 0 0 0 0,0 0 0 0 0,-1 0 0 0 0,1 1 0 0 0,0-1 0 0 0,-1-1 0 0 0,1 1 0 0 0,0 0 0 0 0,-1 0 0 0 0,1-1 0 0 0,0 1 0 0 0,-1-1 0 0 0,1 1 0 0 0,-1-1 0 0 0,4-1 0 0 0,-5 2 6 0 0,1-1 1 0 0,0 1 0 0 0,0-1-1 0 0,0 1 1 0 0,0 0 0 0 0,0 0-1 0 0,0-1 1 0 0,0 1 0 0 0,0 0-1 0 0,0 0 1 0 0,0 0 0 0 0,0 0-1 0 0,0 0 1 0 0,0 0 0 0 0,0 0-1 0 0,0 1 1 0 0,0-1 0 0 0,0 0-1 0 0,0 1 16 0 0,2-1 110 0 0,0 0-4 0 0,26 5 0 0 0,-11-1-126 0 0,-13-5-3 0 0,-1-1-12 0 0,5 3-20 0 0,-7-1 13 0 0,0 0 1 0 0,0 0-1 0 0,0 0 0 0 0,0 0 1 0 0,0 0-1 0 0,0-1 0 0 0,0 1 1 0 0,0 0-1 0 0,0-1 0 0 0,-1 0 1 0 0,1 1-1 0 0,0-1 0 0 0,1-1 1 0 0,7-1-80 0 0,17 1 70 0 0,19 1 29 0 0,-34 1 0 0 0,-2-5 0 0 0,2 3 0 0 0,-3 0 10 0 0,-8 1 49 0 0,1 0 32 0 0,13-9-106 0 0,-13 9-49 0 0,-1-1 92 0 0,6-25 47 0 0,-7 16-75 0 0,-2 1 8 0 0,2 7-2 0 0,-1 0 1 0 0,1 0 0 0 0,-1 0-1 0 0,0 0 1 0 0,0 0 0 0 0,0 0-1 0 0,0 0 1 0 0,0 1 0 0 0,-1-1-1 0 0,0 0 1 0 0,1 1 0 0 0,-1-1-1 0 0,0 1 1 0 0,0-1 0 0 0,0 1-1 0 0,0 0 1 0 0,-5-4 0 0 0,1 2 14 0 0,-1 0 1 0 0,1 0-1 0 0,-1 1 1 0 0,1 0-1 0 0,-1 0 1 0 0,0 0-1 0 0,0 1 1 0 0,0 0-1 0 0,0 0 1 0 0,-1 1-1 0 0,1 0 1 0 0,-8 0 0 0 0,-30-8 89 0 0,34 6-97 0 0,0 1 0 0 0,0 0 0 0 0,-20-1 1 0 0,3 3 1 0 0,1 1 0 0 0,0 2 0 0 0,-41 9 0 0 0,23-3-16 0 0,23-5 0 0 0,-26 8 0 0 0,-4 4-2 0 0,-3 1-5 0 0,-65 31 0 0 0,-40 21-88 0 0,-16 7 14 0 0,17-1 1 0 0,-165 85-172 0 0,156-62-4146 0 0,81-42-488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54.730"/>
    </inkml:context>
    <inkml:brush xml:id="br0">
      <inkml:brushProperty name="width" value="0.1" units="cm"/>
      <inkml:brushProperty name="height" value="0.1" units="cm"/>
      <inkml:brushProperty name="color" value="#0B868D"/>
      <inkml:brushProperty name="inkEffects" value="ocean"/>
      <inkml:brushProperty name="anchorX" value="-46046.96484"/>
      <inkml:brushProperty name="anchorY" value="-72260.46094"/>
      <inkml:brushProperty name="scaleFactor" value="0.5"/>
    </inkml:brush>
  </inkml:definitions>
  <inkml:trace contextRef="#ctx0" brushRef="#br0">5 41 1520 0 0,'0'0'263'0'0,"0"-1"-3"0"0,0 0-179 0 0,0 0-81 0 0,0 1 104 0 0,0-2-128 0 0,0 0 111 0 0,0 0-34 0 0,0 1-64 0 0,-1-1 134 0 0,0 1-6 0 0,0 0-69 0 0,0 0 27 0 0,1 1-11 0 0,-1 0 19 0 0,1 0-6 0 0,2-1 3 0 0,1 1 0 0 0,2 0 112 0 0,0 1-13 0 0,1 0 19 0 0,0 0 1 0 0,2 0-232 0 0,-2 1 66 0 0,0-2-33 0 0,-1 0 0 0 0,1 0 93 0 0,-2-1-26 0 0,1 0 13 0 0,1 0 0 0 0,1-1-19 0 0,1 1 6 0 0,1-2-3 0 0,-1-1 0 0 0,2 2 0 0 0,3-2 75 0 0,0 1-97 0 0,0 2-42 0 0,1 0 11 0 0,-1-1 73 0 0,0 0-108 0 0,0 1 185 0 0,0 0-54 0 0,-1 1 12 0 0,-2-1 2 0 0,2 2-10 0 0,-1 1 2 0 0,-1-1-1 0 0,0 1 0 0 0,1 0-131 0 0,0-1 38 0 0,-2 0-19 0 0,-1 0 0 0 0,1 0 0 0 0,0-1 158 0 0,1 0-72 0 0,-1-2 20 0 0,2 2-122 0 0,0 1 34 0 0,-1 0-18 0 0,-2 0 0 0 0,2 1 0 0 0,0-1 0 0 0,-1 0 0 0 0,2 1 121 0 0,1-1-62 0 0,-3 0 15 0 0,-2 0 0 0 0,-2 0-86 0 0,-2-1 24 0 0,-2 0-12 0 0,0 0 0 0 0,1 0 74 0 0,0 0-95 0 0,0 0 106 0 0,-1 0-106 0 0,3 1 144 0 0,-1-1-81 0 0,0 1 28 0 0,-1-1-6 0 0,2 1-75 0 0,-2 0 22 0 0,1 0-11 0 0,0 2 0 0 0,-1 1 0 0 0,0 2 74 0 0,0 2-95 0 0,-1 1 32 0 0,-2-1-11 0 0,0 0 0 0 0,0 0 0 0 0,0 2 112 0 0,-2-1-70 0 0,0 0 28 0 0,0 1-81 0 0,2 3 115 0 0,-2 0-131 0 0,1 1 134 0 0,0 1-134 0 0,0 0 41 0 0,-2 0-14 0 0,0-1 0 0 0,2 2 0 0 0,-2-1 0 0 0,0 1 112 0 0,-2 0-70 0 0,1 1-47 0 0,-1 1 16 0 0,1 2 73 0 0,-1 1-108 0 0,0 0 36 0 0,1 0 72 0 0,0 1-108 0 0,0 1 36 0 0,2 1 90 0 0,-1 0-131 0 0,-2 0 137 0 0,-1 0-135 0 0,1-1 41 0 0,1 0-14 0 0,-2-1 0 0 0,1-2 0 0 0,1 1 0 0 0,0 0 0 0 0,0-2 0 0 0,0-1 0 0 0,-1-1 0 0 0,2 0 102 0 0,0-1-56 0 0,3 3 22 0 0,2 1-79 0 0,0-3 22 0 0,-2 1-11 0 0,1-2 112 0 0,1 0-70 0 0,-3-3 28 0 0,1-1-81 0 0,-1-1 22 0 0,1-1-11 0 0,-1-2 0 0 0,-1-1 0 0 0,1 0 0 0 0,0-2 74 0 0,-2 0-95 0 0,1-2 32 0 0,0-1-11 0 0,1 0 0 0 0,1 0 0 0 0,0 0 0 0 0,1-1 0 0 0,0 0 0 0 0,0-1 0 0 0,1 0 192 0 0,-1 0-134 0 0,-1 1-276 0 0,0 0 250 0 0,0-1-216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55.569"/>
    </inkml:context>
    <inkml:brush xml:id="br0">
      <inkml:brushProperty name="width" value="0.1" units="cm"/>
      <inkml:brushProperty name="height" value="0.1" units="cm"/>
      <inkml:brushProperty name="color" value="#0B868D"/>
      <inkml:brushProperty name="inkEffects" value="ocean"/>
      <inkml:brushProperty name="anchorX" value="-46995.52344"/>
      <inkml:brushProperty name="anchorY" value="-73812.60156"/>
      <inkml:brushProperty name="scaleFactor" value="0.5"/>
    </inkml:brush>
  </inkml:definitions>
  <inkml:trace contextRef="#ctx0" brushRef="#br0">426 28 1376 0 0,'0'0'200'0'0,"-1"-1"-37"0"0,-1-1-114 0 0,-1 0 63 0 0,0-1-20 0 0,-1 0 4 0 0,-1 1 0 0 0,1 0-112 0 0,-2 0 32 0 0,0-1-16 0 0,-1-1 75 0 0,0 2-3 0 0,-2 1-88 0 0,0 1 122 0 0,2 2-11 0 0,0 3 14 0 0,0 0 2 0 0,0 0 1 0 0,1 2-9 0 0,1-1 2 0 0,-2-1-1 0 0,1 0 0 0 0,-1 2-19 0 0,1 1-3 0 0,0 0-1 0 0,-1 0-1 0 0,1 1-19 0 0,-1 2-69 0 0,0-1 131 0 0,-1 1-80 0 0,0 1 63 0 0,0 1-6 0 0,-1 1 3 0 0,-2 0 1 0 0,0 2-121 0 0,1 1 137 0 0,-1 1-150 0 0,-1 2 138 0 0,0-1-32 0 0,0 1 11 0 0,-2-2 1 0 0,-1 5 140 0 0,0 2-133 0 0,1 0 46 0 0,3-1-13 0 0,3 0-37 0 0,3-1 1 0 0,0-2-3 0 0,1-1-1 0 0,0-1-103 0 0,1-1 30 0 0,-2-1 69 0 0,0-1-108 0 0,0 1 148 0 0,0 1-54 0 0,0-1 10 0 0,0 1 2 0 0,2-1-21 0 0,0-1-69 0 0,1 0 131 0 0,0 3-6 0 0,0-1-144 0 0,0 1 161 0 0,-2-2-92 0 0,2-1-47 0 0,2-2 16 0 0,-1-1-11 0 0,1 0 0 0 0,2-1 121 0 0,0 0-53 0 0,1-2 13 0 0,-2 1 1 0 0,3 0-96 0 0,0 1 28 0 0,0 1-14 0 0,1 0 0 0 0,-1-1 93 0 0,2 1-120 0 0,0 0 153 0 0,-1-1-158 0 0,-1 1 141 0 0,-1-2-136 0 0,-1 1 115 0 0,0-1-109 0 0,2-1 32 0 0,1 1-11 0 0,0-1 0 0 0,2-1 0 0 0,1 0 112 0 0,3-2 98 0 0,1 0-142 0 0,1-1-68 0 0,2 2 120 0 0,-1-1-56 0 0,0 0-76 0 0,1-1 26 0 0,-1 1-14 0 0,-1-2 121 0 0,0 0 106 0 0,-3-1-154 0 0,-3-1-73 0 0,-2-2 93 0 0,-2 0-114 0 0,-1-1 32 0 0,2-1 925 0 0,-4 1-936 0 0,0 0 0 0 0,0 0 0 0 0,0 0 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56.837"/>
    </inkml:context>
    <inkml:brush xml:id="br0">
      <inkml:brushProperty name="width" value="0.1" units="cm"/>
      <inkml:brushProperty name="height" value="0.1" units="cm"/>
      <inkml:brushProperty name="color" value="#0B868D"/>
      <inkml:brushProperty name="inkEffects" value="ocean"/>
      <inkml:brushProperty name="anchorX" value="-46186.21094"/>
      <inkml:brushProperty name="anchorY" value="-74259.53125"/>
      <inkml:brushProperty name="scaleFactor" value="0.5"/>
    </inkml:brush>
  </inkml:definitions>
  <inkml:trace contextRef="#ctx0" brushRef="#br0">109 0 1552 0 0,'0'0'0'0'0,"2"3"136"0"0,1 0-159 0 0,0-1 177 0 0,-1-1 51 0 0,-1 1-134 0 0,0-2 3 0 0,-1 0-78 0 0,0 3 118 0 0,0-1-32 0 0,0 1-99 0 0,0 1 117 0 0,0 0-124 0 0,0 0 36 0 0,-1 0 72 0 0,0 3 41 0 0,0 0 13 0 0,0-1 3 0 0,0 1 3 0 0,0 1-75 0 0,1 1 3 0 0,0-2-5 0 0,0-1-3 0 0,1 1 37 0 0,-3 1 102 0 0,1 1-139 0 0,-1 3-64 0 0,0 2 128 0 0,-1-1-48 0 0,0 1 25 0 0,1 1 7 0 0,0 0-1 0 0,0 0 1 0 0,2 0-28 0 0,-2 1-1 0 0,0 0-2 0 0,0 0-1 0 0,0 2-93 0 0,-1 2 26 0 0,0 3-13 0 0,-1 2 75 0 0,2 1 34 0 0,0 1 4 0 0,-1 0 6 0 0,1 1 1 0 0,-1 1-37 0 0,2 2 1 0 0,-2-1-3 0 0,1 5-1 0 0,0-2-94 0 0,0-2 112 0 0,-1-2-122 0 0,0-4 157 0 0,1-2-56 0 0,0-3 11 0 0,1-2 2 0 0,0 0-105 0 0,2-2 30 0 0,-1-1 69 0 0,1 0-108 0 0,-1-1 148 0 0,0 0-54 0 0,-1-2 10 0 0,0 0 2 0 0,0 0-96 0 0,0 0 28 0 0,-1 0-14 0 0,0-1 0 0 0,0 1 84 0 0,1-1-108 0 0,-1 1 129 0 0,0-3-132 0 0,0-2 143 0 0,1-3-145 0 0,-2 0 156 0 0,1-3-159 0 0,0 0 48 0 0,0 0-16 0 0,1-2 0 0 0,1 3 140 0 0,1 0-78 0 0,0 0 22 0 0,-1 0-2 0 0,1-1-96 0 0,0 0 28 0 0,-3-2-14 0 0,1 1 0 0 0,-1-1 177 0 0,1 1-69 0 0,-2-2 31 0 0,1 1-3 0 0,0 0-252 0 0,-1-1-134 0 0,2 0 164 0 0,-1 1-14 0 0,2-1 22 0 0,-2-1 4 0 0,1 0 2 0 0,0 1-47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57.690"/>
    </inkml:context>
    <inkml:brush xml:id="br0">
      <inkml:brushProperty name="width" value="0.1" units="cm"/>
      <inkml:brushProperty name="height" value="0.1" units="cm"/>
      <inkml:brushProperty name="color" value="#0B868D"/>
      <inkml:brushProperty name="inkEffects" value="ocean"/>
      <inkml:brushProperty name="anchorX" value="-45442.14453"/>
      <inkml:brushProperty name="anchorY" value="-74609.58594"/>
      <inkml:brushProperty name="scaleFactor" value="0.5"/>
    </inkml:brush>
  </inkml:definitions>
  <inkml:trace contextRef="#ctx0" brushRef="#br0">0 3 1296 0 0,'0'0'0'0'0,"2"2"112"0"0,1 0-56 0 0,-1-1 16 0 0,-1-1 169 0 0,-1 0-162 0 0,0-1 57 0 0,0 1-16 0 0,0 0-37 0 0,-1-2-93 0 0,0 1 118 0 0,0-1-60 0 0,0 1-56 0 0,1 1 131 0 0,1-1-80 0 0,3 1 26 0 0,2 2 70 0 0,-1-1-97 0 0,2 1 70 0 0,2 0-21 0 0,0 1 5 0 0,1-2 0 0 0,2 2 9 0 0,0 0 7 0 0,1-1-1 0 0,-1-1 1 0 0,2 1-56 0 0,4 0 44 0 0,1-1-119 0 0,2 1 165 0 0,0-1-90 0 0,-1-2 20 0 0,0-1-3 0 0,-1 1-10 0 0,0-1-73 0 0,0-1 133 0 0,-1 1-80 0 0,1 1-49 0 0,0 1 17 0 0,-2 0 73 0 0,2 1 13 0 0,-1 0-7 0 0,-2 0-2 0 0,-1 0 1 0 0,-1 0-29 0 0,0 1-67 0 0,-4 0 130 0 0,-1-1-80 0 0,0 1 54 0 0,-2-1-13 0 0,-2 0 4 0 0,-1 0 0 0 0,2 1-28 0 0,-1 0-67 0 0,-1-1 130 0 0,-1 1-81 0 0,1-1 46 0 0,0 2-10 0 0,0-1 2 0 0,-1 0 0 0 0,0 1-94 0 0,0 0 140 0 0,-2-1-158 0 0,0 0 160 0 0,1 0-86 0 0,0 2-47 0 0,-1-1 128 0 0,1 0-81 0 0,-2 0-47 0 0,1 0 100 0 0,-1-1-119 0 0,1 2 129 0 0,0 1-57 0 0,0 0-56 0 0,-1 1 131 0 0,0 2-155 0 0,-2 2 150 0 0,0 1-147 0 0,-1 1 137 0 0,0 1-135 0 0,-1 2 41 0 0,1 0-14 0 0,0 2 0 0 0,0 3 112 0 0,0 3-51 0 0,-1 2 12 0 0,0 3 1 0 0,0 1-86 0 0,0 3 24 0 0,-2 0 72 0 0,1 1-108 0 0,0 0 36 0 0,0-1-12 0 0,-1 0 0 0 0,0-2 74 0 0,0 0-20 0 0,0-2 19 0 0,1-2-2 0 0,-2-1 1 0 0,2 0-84 0 0,-2-2 98 0 0,-1 0-107 0 0,0-2 106 0 0,1 0-106 0 0,-1 1 32 0 0,0 0-11 0 0,0-3 74 0 0,1 0-20 0 0,1-2 10 0 0,0 0 0 0 0,1-1 0 0 0,-1 0 0 0 0,1 0 0 0 0,0-2 0 0 0,-1 0 0 0 0,1 0-75 0 0,0-1 22 0 0,0 0-11 0 0,2-2 0 0 0,0 0 0 0 0,2-3 0 0 0,-2-3 0 0 0,1-1 0 0 0,2 0 0 0 0,0-1 74 0 0,-2-1-95 0 0,0-1 106 0 0,1-1-106 0 0,0 0 125 0 0,0-1-131 0 0,0 1 134 0 0,1 0-134 0 0,0 0 41 0 0,-1-1-14 0 0,1 0 0 0 0,-1 0 0 0 0,1 1 0 0 0,-1-2 0 0 0,-1 0 0 0 0,1 1 0 0 0,1-1 0 0 0,-1 0 0 0 0,1 0 0 0 0,0 0 0 0 0,1-1-131 0 0,0-3 84 0 0,1-2-2542 0 0,-1 0 220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58.255"/>
    </inkml:context>
    <inkml:brush xml:id="br0">
      <inkml:brushProperty name="width" value="0.1" units="cm"/>
      <inkml:brushProperty name="height" value="0.1" units="cm"/>
      <inkml:brushProperty name="color" value="#0B868D"/>
      <inkml:brushProperty name="inkEffects" value="ocean"/>
      <inkml:brushProperty name="anchorX" value="-46395.89063"/>
      <inkml:brushProperty name="anchorY" value="-76242.89844"/>
      <inkml:brushProperty name="scaleFactor" value="0.5"/>
    </inkml:brush>
  </inkml:definitions>
  <inkml:trace contextRef="#ctx0" brushRef="#br0">5 33 1696 0 0,'0'0'152'0'0,"0"2"-177"0"0,0 1 134 0 0,-1-1-58 0 0,0 0 51 0 0,0 0-123 0 0,1-1 121 0 0,-1-1-124 0 0,0 0 276 0 0,5 0-125 0 0,1 0-73 0 0,2-1 29 0 0,1-2-11 0 0,2 1 9 0 0,1-1-2 0 0,0 1 1 0 0,1-2 0 0 0,0 2 56 0 0,2 1 3 0 0,0-1 2 0 0,-1-1 3 0 0,2 1-93 0 0,2 0-49 0 0,2 0 121 0 0,1 1-155 0 0,2 1 207 0 0,2 0-90 0 0,0-2 22 0 0,0 1-2 0 0,-1 0-122 0 0,-1-1 118 0 0,-1 0-125 0 0,-2 0 111 0 0,2 1 3 0 0,-1-1 1 0 0,2 2 5 0 0,-1-1 0 0 0,0 1-37 0 0,0 0 10 0 0,-1-1-5 0 0,2 2 149 0 0,-3 0-117 0 0,-1-1 52 0 0,-4 0-13 0 0,-1 1-158 0 0,-1 0 120 0 0,-3 0-118 0 0,-3 1 32 0 0,1-1 138 0 0,-3 0-80 0 0,-1-1 23 0 0,0 0-2 0 0,2 1-105 0 0,-1-1 30 0 0,-1 1-15 0 0,-1-1 74 0 0,2 0-2 0 0,-2 0 6 0 0,1-1 2 0 0,-2 1 0 0 0,0-1-94 0 0,0 1 28 0 0,-1 0 60 0 0,1 0-95 0 0,1 0 125 0 0,-1 0-131 0 0,0 0 134 0 0,0 0-134 0 0,0 0 41 0 0,-1 0-14 0 0,0 0 0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58.871"/>
    </inkml:context>
    <inkml:brush xml:id="br0">
      <inkml:brushProperty name="width" value="0.1" units="cm"/>
      <inkml:brushProperty name="height" value="0.1" units="cm"/>
      <inkml:brushProperty name="color" value="#0B868D"/>
      <inkml:brushProperty name="inkEffects" value="ocean"/>
      <inkml:brushProperty name="anchorX" value="-47705.84375"/>
      <inkml:brushProperty name="anchorY" value="-76853.85938"/>
      <inkml:brushProperty name="scaleFactor" value="0.5"/>
    </inkml:brush>
  </inkml:definitions>
  <inkml:trace contextRef="#ctx0" brushRef="#br0">113 0 1552 0 0,'0'0'188'0'0,"-1"1"-103"0"0,1 0 33 0 0,-1 0-41 0 0,0 0 6 0 0,0-1-2 0 0,1 3-94 0 0,-1 2 26 0 0,0 3 71 0 0,-1 3-108 0 0,0 1 111 0 0,-2-1-109 0 0,0 0 33 0 0,0 0 204 0 0,-1 0 153 0 0,0 1-96 0 0,0-2-166 0 0,1-1 44 0 0,1 1 55 0 0,1 0-174 0 0,1-2 54 0 0,0 1-21 0 0,0 1 37 0 0,-1 1-1 0 0,0 3 3 0 0,1 5 113 0 0,1 3-163 0 0,0 3 54 0 0,2 0-19 0 0,-1 0 9 0 0,0 1-2 0 0,0 0 1 0 0,0-1 0 0 0,1 1 56 0 0,-1 0 3 0 0,0-1 2 0 0,-1 0 3 0 0,-1 1-187 0 0,0 2 54 0 0,1-3 47 0 0,-2 1-95 0 0,0-1 153 0 0,0-2-55 0 0,-1-1 21 0 0,1-2-2 0 0,0-1 0 0 0,0-1 0 0 0,-1-3 0 0 0,-2-1 0 0 0,1-1-10 0 0,-2-1-6 0 0,2-3 2 0 0,1-1-2 0 0,0 1-10 0 0,-2 0 88 0 0,2-2-110 0 0,0-1-48 0 0,0-2 86 0 0,2-2-107 0 0,-1 0 313 0 0,3-3-181 0 0,-1 1 1 0 0,0-1 274 0 0,1 2-300 0 0,-1 2 2 0 0,-1-1 0 0 0,0 0-103 0 0,0-1 30 0 0,0 0-15 0 0,0 0 0 0 0,1-1 0 0 0,0 0 0 0 0,-1 0 0 0 0,1 0 0 0 0,0 0 0 0 0,0-2 0 0 0,-1 1 0 0 0,0-1-168 0 0,0 1 85 0 0,1-1-25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20.455"/>
    </inkml:context>
    <inkml:brush xml:id="br0">
      <inkml:brushProperty name="width" value="0.1" units="cm"/>
      <inkml:brushProperty name="height" value="0.1" units="cm"/>
      <inkml:brushProperty name="color" value="#0B868D"/>
      <inkml:brushProperty name="inkEffects" value="ocean"/>
      <inkml:brushProperty name="anchorX" value="-31321.77344"/>
      <inkml:brushProperty name="anchorY" value="-62938.69922"/>
      <inkml:brushProperty name="scaleFactor" value="0.5"/>
    </inkml:brush>
  </inkml:definitions>
  <inkml:trace contextRef="#ctx0" brushRef="#br0">5 61 920 0 0,'0'0'643'0'0,"-1"0"-659"0"0,0-1 122 0 0,0 0-132 0 0,0 1 39 0 0,1 0-13 0 0,-1-1 0 0 0,4 3 112 0 0,1-1-23 0 0,-1 1 14 0 0,0-1 1 0 0,1 0-121 0 0,0 0 109 0 0,-1-1-114 0 0,0 0 33 0 0,1 2 92 0 0,-1-1-133 0 0,0 1 157 0 0,-1-1-159 0 0,1 1 141 0 0,-2 0-61 0 0,-1-1-56 0 0,3 2 159 0 0,0 1 33 0 0,1 0-116 0 0,0 2 7 0 0,0 0-6 0 0,-3 0-80 0 0,-1 1 134 0 0,-1 3-155 0 0,0 0 151 0 0,0-2-149 0 0,1 2 138 0 0,2 1-41 0 0,2 1 13 0 0,-1-1 0 0 0,-1 1 0 0 0,-2 1-93 0 0,0 0 26 0 0,0 0-13 0 0,0 0 75 0 0,1 1-22 0 0,0 0-64 0 0,0 1 134 0 0,1 4-80 0 0,1 1-49 0 0,0 0 17 0 0,-1 0-11 0 0,-1-1 84 0 0,0 0-24 0 0,0 0 12 0 0,-1-2 0 0 0,0 0-84 0 0,0-1 117 0 0,0-1-131 0 0,0-1 132 0 0,-1 0-132 0 0,1 1 114 0 0,-1-2-110 0 0,1-1 108 0 0,1 0-108 0 0,1-1 126 0 0,1-2-130 0 0,-2-2 132 0 0,-1 1-132 0 0,0 0 39 0 0,-1-2 71 0 0,-1-1-108 0 0,2 1 36 0 0,1 1 72 0 0,1-2-108 0 0,0 2 36 0 0,1 1-12 0 0,1 1 0 0 0,0-1 0 0 0,1 4 84 0 0,1-1-33 0 0,-2-2-61 0 0,1 1 133 0 0,-1-1-155 0 0,-1-2 123 0 0,-1-2-113 0 0,1 0 33 0 0,1 1 92 0 0,0-1-133 0 0,0-1 157 0 0,-1-1-159 0 0,2 1 123 0 0,-1-1-113 0 0,-1-1 33 0 0,-1-1-11 0 0,1 1 121 0 0,0-1-71 0 0,-1 0 17 0 0,0 0-1 0 0,-1-1-77 0 0,-1 0 22 0 0,0-1-11 0 0,-1-1 0 0 0,1 0 0 0 0,1 0 0 0 0,-1-2 74 0 0,0-2-95 0 0,0 1 125 0 0,1-1-131 0 0,-1-1 153 0 0,2-1-158 0 0,2 1 132 0 0,1 0-124 0 0,0 0 36 0 0,-1-1 72 0 0,2 2-108 0 0,0-2 36 0 0,-2-1 72 0 0,0-1-108 0 0,-1 1 36 0 0,0-2-12 0 0,-1-1 0 0 0,-2 0 0 0 0,2 1 0 0 0,1-1 0 0 0,-1 0 0 0 0,0-1 74 0 0,1 1-95 0 0,0 0 134 0 0,0 0-142 0 0,1 0 156 0 0,2 0-159 0 0,1 0 48 0 0,0 0-16 0 0,-1 0 74 0 0,-2 2-95 0 0,1 0 32 0 0,-2 1-11 0 0,1-1 74 0 0,0 2-95 0 0,-1-1 32 0 0,0 0 63 0 0,0 2-95 0 0,0-3 32 0 0,1 0-11 0 0,-1 1 0 0 0,1 0 0 0 0,-2 1 0 0 0,1-1 0 0 0,-1 2 0 0 0,1 1 0 0 0,-1-2 0 0 0,1-1 0 0 0,1 1 0 0 0,1 0 0 0 0,-1 0 0 0 0,1 0 0 0 0,1-1 0 0 0,1 1 0 0 0,-2 0 74 0 0,-1-1-95 0 0,1 1 32 0 0,-2 0-11 0 0,-3 1 0 0 0,-1-1 0 0 0,0 2 93 0 0,-1 2-120 0 0,0 0 153 0 0,0 1-158 0 0,2 1 122 0 0,2 0-111 0 0,-2 0 32 0 0,1 0-11 0 0,0 1 0 0 0,-2-1 0 0 0,0 1 0 0 0,3 0 0 0 0,0 0 0 0 0,0 0 0 0 0,0 1 0 0 0,1 0 0 0 0,-1 0 0 0 0,0 0 0 0 0,0 0 0 0 0,-1 0 0 0 0,-1 1 0 0 0,0-1 0 0 0,0 0 0 0 0,3 2 0 0 0,0 6 0 0 0,0 1 0 0 0,2 3 0 0 0,1 1 0 0 0,-3 1-112 0 0,-1 0 144 0 0,0 2-48 0 0,-1 1 16 0 0,-2 0-75 0 0,2-1 96 0 0,1 1-31 0 0,3-1 10 0 0,-1-1 0 0 0,0 0 0 0 0,0 0 0 0 0,-1-1 0 0 0,0-1 0 0 0,-1-1 0 0 0,0 0 0 0 0,1-1 0 0 0,-1-1 0 0 0,2 1 0 0 0,-1-1 0 0 0,1 0 0 0 0,-1-3 0 0 0,0 1 0 0 0,-1 0 0 0 0,0-1 0 0 0,-1-2 0 0 0,1 0 0 0 0,1 0 0 0 0,2 1 0 0 0,-1-1 0 0 0,0 0 0 0 0,0 0 0 0 0,1 1 0 0 0,-1-1 0 0 0,-1-1 0 0 0,0 0 0 0 0,-1-1 0 0 0,0-1 0 0 0,0 0 0 0 0,2 1 0 0 0,0-1 0 0 0,1-2 0 0 0,-2 0 0 0 0,1 0 0 0 0,-2 0 0 0 0,1-1 0 0 0,3 1 0 0 0,2 1 0 0 0,3 0 74 0 0,-2 1-2 0 0,-2-1-88 0 0,-3-2 30 0 0,-2 1-14 0 0,1-1 0 0 0,-1 1 0 0 0,-2-2 0 0 0,1 0 0 0 0,1 0 0 0 0,0 0 0 0 0,1-1 0 0 0,2 0 0 0 0,2-1 0 0 0,0 1 0 0 0,-2 1-103 0 0,2-1 132 0 0,1-2 115 0 0,1-3-189 0 0,-1-1 68 0 0,0-3-23 0 0,-2 0 0 0 0,0 0 74 0 0,0 0-20 0 0,-2-1 19 0 0,0 0-2 0 0,1 0-83 0 0,0 0 24 0 0,-1-1-12 0 0,-1 0 74 0 0,-1 0-95 0 0,1 1 32 0 0,-1-1-11 0 0,-1 0 74 0 0,3-1-95 0 0,0 2 32 0 0,-2-2-11 0 0,-1 0 0 0 0,-2 0 0 0 0,1 1 0 0 0,-1-2 0 0 0,0 1 0 0 0,1-1 102 0 0,1-1-56 0 0,-1-1-53 0 0,2 0 130 0 0,-1 0-155 0 0,0-5 48 0 0,1 0-16 0 0,-1 1 74 0 0,1 2-95 0 0,-1 2 32 0 0,-1 2-11 0 0,1 2 74 0 0,0 0-95 0 0,0 4 32 0 0,-1 2 63 0 0,1 3-95 0 0,-1 2 32 0 0,0 2-11 0 0,0 1 0 0 0,0 0 74 0 0,0 1-95 0 0,0-1 32 0 0,0 1-11 0 0,0-1 0 0 0,0 0 0 0 0,0 0 0 0 0,0 0 0 0 0,0 0 0 0 0,0 0 0 0 0,0 0 0 0 0,0 0 0 0 0,0 0 0 0 0,-1-2-75 0 0,0 0 96 0 0,0 1-31 0 0,0 0 10 0 0,1 0 0 0 0,0 1 0 0 0,2 2 0 0 0,0-1 0 0 0,0-1 0 0 0,-1 0 0 0 0,2 1-140 0 0,-1 0 77 0 0,0 0-21 0 0,-1-1 3 0 0,1 2-18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59.682"/>
    </inkml:context>
    <inkml:brush xml:id="br0">
      <inkml:brushProperty name="width" value="0.1" units="cm"/>
      <inkml:brushProperty name="height" value="0.1" units="cm"/>
      <inkml:brushProperty name="color" value="#0B868D"/>
      <inkml:brushProperty name="inkEffects" value="ocean"/>
      <inkml:brushProperty name="anchorX" value="-46964.85938"/>
      <inkml:brushProperty name="anchorY" value="-77037.63281"/>
      <inkml:brushProperty name="scaleFactor" value="0.5"/>
    </inkml:brush>
  </inkml:definitions>
  <inkml:trace contextRef="#ctx0" brushRef="#br0">0 0 1496 0 0,'0'0'128'0'0,"2"3"-75"0"0,-1-1-53 0 0,1 0 95 0 0,-1 0-119 0 0,0 0 176 0 0,0 1-80 0 0,-1-1 19 0 0,0-1-2 0 0,0 0-29 0 0,0 2-67 0 0,0-1 130 0 0,0 0-80 0 0,2 2-49 0 0,1 0 101 0 0,1 0-119 0 0,2 3 223 0 0,2-2-66 0 0,2 0 27 0 0,2 0 0 0 0,3-1-37 0 0,1 1-9 0 0,1-2 1 0 0,-1-1-3 0 0,2-1-56 0 0,1 1-59 0 0,-1-2 117 0 0,1-1-144 0 0,0 0 148 0 0,0 0-148 0 0,0-1 138 0 0,-1 1-134 0 0,0 0 188 0 0,0 1-92 0 0,-1 1 31 0 0,0 1-5 0 0,-2 0-112 0 0,0-1 107 0 0,-2-1-113 0 0,-2 0 33 0 0,-1 0 138 0 0,-1 1-79 0 0,-1-1 31 0 0,0 0-5 0 0,-2 1-37 0 0,-2-1 10 0 0,1 0-80 0 0,-2 0 134 0 0,2 1-15 0 0,-1-1 8 0 0,0 1 4 0 0,1-1 0 0 0,0 1-140 0 0,0 0 40 0 0,-1 0-20 0 0,-1 0 0 0 0,0 0 93 0 0,0 1-120 0 0,-1 0 134 0 0,0 1-134 0 0,2 1 171 0 0,-1 0-78 0 0,-1 0 16 0 0,1 0 0 0 0,-1 2-96 0 0,2 0 28 0 0,-2 0-14 0 0,0 2 130 0 0,-1 5 48 0 0,-2 1-118 0 0,0 2-59 0 0,-1 1 14 0 0,0 1-15 0 0,0 0 74 0 0,-1 2-95 0 0,1 1 125 0 0,-1 1-131 0 0,0 2 134 0 0,0 2-134 0 0,0 2 153 0 0,-1 2-158 0 0,-1 2 160 0 0,0 1-160 0 0,0 0 48 0 0,0-1-16 0 0,-1-1 0 0 0,-1 0 121 0 0,1-1-53 0 0,-1-1 13 0 0,-1 5 75 0 0,0-1-116 0 0,-1-2 38 0 0,1-1-14 0 0,0-2-75 0 0,1-2 115 0 0,-1-1-131 0 0,0-3 134 0 0,-1-1-134 0 0,-1 1 115 0 0,0-2-34 0 0,0-1 66 0 0,1-2-7 0 0,0-1 6 0 0,2-2 1 0 0,2-2-140 0 0,0 0 40 0 0,0-1-20 0 0,2-2 0 0 0,-1-1 112 0 0,2-2-70 0 0,0-2 65 0 0,1-2-128 0 0,1 0 37 0 0,0-2 58 0 0,0 0-95 0 0,0 0 153 0 0,0-1-45 0 0,0 1 17 0 0,0 0 0 0 0,0-1-122 0 0,0 1 36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00.254"/>
    </inkml:context>
    <inkml:brush xml:id="br0">
      <inkml:brushProperty name="width" value="0.1" units="cm"/>
      <inkml:brushProperty name="height" value="0.1" units="cm"/>
      <inkml:brushProperty name="color" value="#0B868D"/>
      <inkml:brushProperty name="inkEffects" value="ocean"/>
      <inkml:brushProperty name="anchorX" value="-47883.91406"/>
      <inkml:brushProperty name="anchorY" value="-78743.10156"/>
      <inkml:brushProperty name="scaleFactor" value="0.5"/>
    </inkml:brush>
  </inkml:definitions>
  <inkml:trace contextRef="#ctx0" brushRef="#br0">298 1 1296 0 0,'0'0'0'0'0,"3"1"112"0"0,4 2-56 0 0,-1 1-59 0 0,-1 0 117 0 0,-1-2-144 0 0,1 3 138 0 0,0 2-60 0 0,2 4-56 0 0,0 1 94 0 0,1 4-108 0 0,0 0 33 0 0,1 1 64 0 0,-1 2-3 0 0,1 0 5 0 0,-1-1 3 0 0,0 0 0 0 0,2 1-19 0 0,-1 0 6 0 0,1 0-3 0 0,-1 0 0 0 0,1 1 103 0 0,-1 1-21 0 0,1-1 22 0 0,-2 0-1 0 0,2 1-83 0 0,0 1-4 0 0,-1 0-4 0 0,0 0-4 0 0,-1 0 28 0 0,1 2-8 0 0,-2-3 4 0 0,-1 1 0 0 0,0 3 0 0 0,-1 0 0 0 0,-1 1 0 0 0,-3 2 0 0 0,0-1-37 0 0,-2 3 10 0 0,-1-1-5 0 0,-2 1 0 0 0,-1 1 19 0 0,0 0-6 0 0,-2 0 3 0 0,-1-3 0 0 0,-1 2 103 0 0,0 1-2 0 0,-3 1 7 0 0,0 1 4 0 0,0 1-131 0 0,-2 1 19 0 0,-1 0-88 0 0,-3 0 131 0 0,-1 2-43 0 0,-2 0 16 0 0,-2 1 0 0 0,-3 0 0 0 0,-1 1-38 0 0,-2 1 12 0 0,-2 0-81 0 0,-2 2 134 0 0,0 0-155 0 0,-1 1-46 0 0,-3 2 30 0 0,-3 1-1875 0 0,-3 1 168 0 0,8-8-823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03.765"/>
    </inkml:context>
    <inkml:brush xml:id="br0">
      <inkml:brushProperty name="width" value="0.1" units="cm"/>
      <inkml:brushProperty name="height" value="0.1" units="cm"/>
      <inkml:brushProperty name="color" value="#0B868D"/>
      <inkml:brushProperty name="inkEffects" value="ocean"/>
      <inkml:brushProperty name="anchorX" value="-46951.39844"/>
      <inkml:brushProperty name="anchorY" value="-79792.3125"/>
      <inkml:brushProperty name="scaleFactor" value="0.5"/>
    </inkml:brush>
  </inkml:definitions>
  <inkml:trace contextRef="#ctx0" brushRef="#br0">640 503 1496 0 0,'0'0'128'0'0,"6"1"-75"0"0,2-3 59 0 0,-1 1-133 0 0,2-1 177 0 0,-1 0 0 0 0,2-3-99 0 0,0-3 38 0 0,-1-1-15 0 0,2-1-93 0 0,-2-2 101 0 0,-1 0-110 0 0,-3-1 108 0 0,1 1 79 0 0,-1-1-12 0 0,-3 0 23 0 0,-1-1-1 0 0,1 1-55 0 0,-1 0 16 0 0,0 0-17 0 0,-1-1 2 0 0,1 1-66 0 0,0-2 18 0 0,-1 0-84 0 0,0 0 134 0 0,3 0-43 0 0,0 0 7 0 0,-3-2 2 0 0,0 0-1 0 0,0 0-103 0 0,-3-3 142 0 0,-1 1-47 0 0,0 2 16 0 0,-1 1 9 0 0,-3 1-2 0 0,0 2 1 0 0,0 2 0 0 0,2 1 0 0 0,-3 0 0 0 0,-1 0 0 0 0,0 2-28 0 0,-5-1 83 0 0,-2 0-8 0 0,1 2-77 0 0,-2 2 26 0 0,-1 1-12 0 0,0 4-103 0 0,-2 2 123 0 0,-1 2-135 0 0,-6 4 134 0 0,-3 2-134 0 0,-1 1 41 0 0,1 1-14 0 0,2 1 112 0 0,-4 1 33 0 0,2 0-96 0 0,2 1-47 0 0,-1 1 10 0 0,1 0-12 0 0,4-1 74 0 0,2 0-95 0 0,2-1 106 0 0,2-2-106 0 0,4 1 106 0 0,1-1-106 0 0,1-1 32 0 0,0-1 63 0 0,0 1-20 0 0,1 0-65 0 0,0 0 134 0 0,1-1-81 0 0,1 1-47 0 0,1 1 16 0 0,1-1-11 0 0,0 1 0 0 0,3 0 0 0 0,1-1 0 0 0,2 0 0 0 0,0-1 0 0 0,1 2 0 0 0,1 0 0 0 0,0 1 0 0 0,3 3 0 0 0,1 0 112 0 0,-1 0-144 0 0,1-3 160 0 0,1 1-160 0 0,3-2 48 0 0,-2-2 68 0 0,2-1-108 0 0,1 1 110 0 0,2 0-107 0 0,1-1 106 0 0,0 0-106 0 0,2 0 106 0 0,1 1-106 0 0,-1 0 125 0 0,1 0-131 0 0,1 0 115 0 0,4 3-109 0 0,-1 1 116 0 0,1 0-119 0 0,-1 1 36 0 0,-1 0-12 0 0,-3 0 74 0 0,-1 0-95 0 0,-1 0 32 0 0,-1-1 73 0 0,0 0-108 0 0,2 0 36 0 0,-1 1 62 0 0,0 0-95 0 0,-2 1 32 0 0,0 0-11 0 0,0-1 0 0 0,-3 0 0 0 0,-2 0 0 0 0,-1 0 0 0 0,0 0 112 0 0,-2 0-70 0 0,-1 5 28 0 0,-1 1-81 0 0,-1 1 96 0 0,-2 4-22 0 0,0 0-76 0 0,-1 0 137 0 0,-2-1-156 0 0,-1-3 122 0 0,-1 0-111 0 0,0-1 32 0 0,-1-1-11 0 0,0-1 0 0 0,-1 0 0 0 0,0-2 0 0 0,0-1 0 0 0,-1-1 0 0 0,-1 1 0 0 0,0-1 0 0 0,-6 4 0 0 0,-1-1 0 0 0,-1-1 0 0 0,1-2 0 0 0,0-2 0 0 0,2-2 0 0 0,0-2 0 0 0,1-2 0 0 0,0-2 0 0 0,2-1 0 0 0,0-1 0 0 0,0-2 0 0 0,1 0 0 0 0,1-3 0 0 0,0-1 0 0 0,1-1 0 0 0,0 0 0 0 0,2-2 0 0 0,-1-1 0 0 0,0-1 0 0 0,2-1 0 0 0,2-1 0 0 0,1-1 0 0 0,0-1 0 0 0,3-2 0 0 0,0-1 0 0 0,0-1 0 0 0,3-7 0 0 0,1-3 0 0 0,2-2 74 0 0,1-1-95 0 0,2 0 32 0 0,1-1-11 0 0,1 1 0 0 0,1 0-84 0 0,2 1 108 0 0,2-1-36 0 0,0-1 12 0 0,3-1 74 0 0,1 0-95 0 0,2 1 32 0 0,0 0-11 0 0,1 1 0 0 0,0 0 0 0 0,1 1 0 0 0,-2-1 0 0 0,0 0 0 0 0,0 2 0 0 0,-1 1 0 0 0,0 2 0 0 0,1 2 0 0 0,1 3 0 0 0,2 2 0 0 0,-2 1 0 0 0,0 1-75 0 0,-3 3 96 0 0,-3 1-31 0 0,-1 1 10 0 0,-3 2 0 0 0,-3 2 0 0 0,0 0 0 0 0,-2 1 0 0 0,0 2 0 0 0,-3 1 0 0 0,-1 0 0 0 0,-1 2 0 0 0,-2 0 0 0 0,1 0 0 0 0,-2 0 0 0 0,1 0 0 0 0,0 0 0 0 0,-1 0-75 0 0,1-1 22 0 0,0 0-11 0 0,0-1-10 0 0,0 1 4 0 0,0-2-2 0 0,0 1 0 0 0,-1-1 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04.260"/>
    </inkml:context>
    <inkml:brush xml:id="br0">
      <inkml:brushProperty name="width" value="0.1" units="cm"/>
      <inkml:brushProperty name="height" value="0.1" units="cm"/>
      <inkml:brushProperty name="color" value="#0B868D"/>
      <inkml:brushProperty name="inkEffects" value="ocean"/>
      <inkml:brushProperty name="anchorX" value="-46258.05078"/>
      <inkml:brushProperty name="anchorY" value="-79112.07031"/>
      <inkml:brushProperty name="scaleFactor" value="0.5"/>
    </inkml:brush>
  </inkml:definitions>
  <inkml:trace contextRef="#ctx0" brushRef="#br0">8 1 1464 0 0,'0'0'0'0'0,"-1"2"128"0"0,-1 2-149 0 0,1-1 42 0 0,0-1-21 0 0,0 0 149 0 0,0-1-51 0 0,1 0 23 0 0,0 1-1 0 0,2 4-140 0 0,0 1 115 0 0,3 2-117 0 0,1 0 33 0 0,3 2 101 0 0,2 1-69 0 0,-1 0-49 0 0,3 4 213 0 0,1 2-188 0 0,0 1 62 0 0,1 2-17 0 0,0 1 56 0 0,0 2-7 0 0,-1 2 6 0 0,1 4 1 0 0,1 0 9 0 0,2 3-2 0 0,-1 1 1 0 0,3 3 0 0 0,1 2-75 0 0,1 2 22 0 0,0 2-86 0 0,5 11 218 0 0,0 3-188 0 0,-3 0 62 0 0,-3-1-17 0 0,-1-5 0 0 0,-3-3 0 0 0,-3-6 0 0 0,-1-6 0 0 0,0-4 9 0 0,-2-5-2 0 0,-1-4 1 0 0,-3-4 0 0 0,0-2 0 0 0,-1-2 84 0 0,-2-4-108 0 0,0-2 92 0 0,0-1-19 0 0,-1-3 6 0 0,0-1 1 0 0,-1-2-149 0 0,0 0 42 0 0,-3-2-105 0 0,0 0 108 0 0,0-1-260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04.743"/>
    </inkml:context>
    <inkml:brush xml:id="br0">
      <inkml:brushProperty name="width" value="0.1" units="cm"/>
      <inkml:brushProperty name="height" value="0.1" units="cm"/>
      <inkml:brushProperty name="color" value="#0B868D"/>
      <inkml:brushProperty name="inkEffects" value="ocean"/>
      <inkml:brushProperty name="anchorX" value="-47416.62109"/>
      <inkml:brushProperty name="anchorY" value="-80836.67188"/>
      <inkml:brushProperty name="scaleFactor" value="0.5"/>
    </inkml:brush>
  </inkml:definitions>
  <inkml:trace contextRef="#ctx0" brushRef="#br0">741 7 1696 0 0,'0'0'325'0'0,"-2"-1"-242"0"0,-2-1-3 0 0,0 1-19 0 0,-2 0-69 0 0,-1 1 131 0 0,1-1-80 0 0,1 0-49 0 0,0 2 17 0 0,-3 0-11 0 0,-3 2 131 0 0,-1 2-57 0 0,-1 2 16 0 0,-2 1-1 0 0,1 2 92 0 0,1 1 2 0 0,-3 1 5 0 0,-1 2 4 0 0,0 2-112 0 0,-1 3 4 0 0,-4 3-8 0 0,-2 2-4 0 0,-3 3 28 0 0,-5 7 123 0 0,-2 1-155 0 0,3 2 34 0 0,3 1-20 0 0,2-2-1 0 0,2-2-1 0 0,0-1-93 0 0,2-3 138 0 0,1-3-157 0 0,1-2 160 0 0,0-1-29 0 0,1 0 19 0 0,0-2 1 0 0,1-2 1 0 0,1 0-37 0 0,2-1 1 0 0,1-1-3 0 0,2-1-1 0 0,0-1 18 0 0,1-1 5 0 0,1-1 0 0 0,-1-1 1 0 0,1-1-122 0 0,2-3 110 0 0,2-2-113 0 0,2-3 153 0 0,0-1-45 0 0,3-2 17 0 0,0 0 0 0 0,0-1-122 0 0,2 0 120 0 0,-1-1-126 0 0,0 1 110 0 0,0 0-32 0 0,0-1-65 0 0,2 0 134 0 0,2-2-81 0 0,-1 0-47 0 0,1-2 16 0 0,1-1-11 0 0,1-1 0 0 0,4 0-112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05.310"/>
    </inkml:context>
    <inkml:brush xml:id="br0">
      <inkml:brushProperty name="width" value="0.1" units="cm"/>
      <inkml:brushProperty name="height" value="0.1" units="cm"/>
      <inkml:brushProperty name="color" value="#0B868D"/>
      <inkml:brushProperty name="inkEffects" value="ocean"/>
      <inkml:brushProperty name="anchorX" value="-46084.30469"/>
      <inkml:brushProperty name="anchorY" value="-80922.07031"/>
      <inkml:brushProperty name="scaleFactor" value="0.5"/>
    </inkml:brush>
  </inkml:definitions>
  <inkml:trace contextRef="#ctx0" brushRef="#br0">0 111 1464 0 0,'0'0'1005'0'0,"2"1"-1013"0"0,1 0 19 0 0,1 0-11 0 0,1 0 0 0 0,2 0 177 0 0,3-1-69 0 0,0-1 31 0 0,2 0-3 0 0,1-1 19 0 0,0-1-6 0 0,1-1 3 0 0,-1 0 0 0 0,2 0-177 0 0,0 1 50 0 0,0 0 50 0 0,2 0-97 0 0,2 1 145 0 0,1-2-43 0 0,0 1 7 0 0,1-1 2 0 0,2 0-29 0 0,0 1 8 0 0,1-1-4 0 0,0 2 0 0 0,-1-2 37 0 0,-1 1-10 0 0,-1-2 5 0 0,1 0 0 0 0,-2 1-112 0 0,3-2 32 0 0,-1 0-16 0 0,-1 1 121 0 0,-2 0 41 0 0,-3 1-108 0 0,-2-1 88 0 0,-4 2-20 0 0,-3 1 5 0 0,-2 1 1 0 0,-3 0-150 0 0,-2 1 118 0 0,0-1-117 0 0,-1 0 32 0 0,1 1-11 0 0,-1 0 0 0 0,1-1 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05.985"/>
    </inkml:context>
    <inkml:brush xml:id="br0">
      <inkml:brushProperty name="width" value="0.1" units="cm"/>
      <inkml:brushProperty name="height" value="0.1" units="cm"/>
      <inkml:brushProperty name="color" value="#0B868D"/>
      <inkml:brushProperty name="inkEffects" value="ocean"/>
      <inkml:brushProperty name="anchorX" value="-47305.25781"/>
      <inkml:brushProperty name="anchorY" value="-81445.77344"/>
      <inkml:brushProperty name="scaleFactor" value="0.5"/>
    </inkml:brush>
  </inkml:definitions>
  <inkml:trace contextRef="#ctx0" brushRef="#br0">1 52 1496 0 0,'0'0'1232'0'0,"2"0"-1136"0"0,2 0-19 0 0,1 1 6 0 0,-2 0-3 0 0,3-2 0 0 0,1 2 37 0 0,0-1-1 0 0,0 0 3 0 0,1 0 1 0 0,1-1-56 0 0,3 0 7 0 0,0-1-6 0 0,1 0-1 0 0,2-1 56 0 0,2 1-7 0 0,0-1 6 0 0,0 0 1 0 0,2 0-37 0 0,0 1 1 0 0,1-1-3 0 0,-1 1-1 0 0,2 0-9 0 0,4-1 86 0 0,-1 0-109 0 0,-1 2 101 0 0,2-1 129 0 0,-1 2-187 0 0,-3-1-92 0 0,-3 1 117 0 0,-3-1-143 0 0,-1-1 115 0 0,-2 1 12 0 0,-1 0 7 0 0,-3 0 4 0 0,-3 0 1 0 0,1 2-38 0 0,1 0 2 0 0,-2 1-2 0 0,2-1-2 0 0,-1 0-84 0 0,2 0 136 0 0,-2 0-156 0 0,-1-1 160 0 0,1 1-86 0 0,-2-1-47 0 0,-1 1 128 0 0,-1-1-81 0 0,-1 0 28 0 0,0 1 42 0 0,-2-1-70 0 0,1 0-47 0 0,0 0 90 0 0,0 0-21 0 0,2 0 46 0 0,0 0 3 0 0,1 0 6 0 0,-1 0 1 0 0,1 0 528 0 0,-1 0-659 0 0,0 0 22 0 0,1 0-11 0 0,1 0 0 0 0,0 0 0 0 0,0 0 0 0 0,-2 0 112 0 0,2 0-144 0 0,0 0 141 0 0,0-2-136 0 0,0 1 134 0 0,-1 0-134 0 0,-1 0 41 0 0,-1 0-14 0 0,3 0 0 0 0,0 0 140 0 0,-1 0-50 0 0,5 0 24 0 0,-1 0-133 0 0,-1 1 38 0 0,-1 0-19 0 0,1-1 0 0 0,-2 1 84 0 0,0-1-34 0 0,0 1 16 0 0,2-2-77 0 0,-2 1 22 0 0,0 0 73 0 0,-1 0-108 0 0,-1 1 36 0 0,-2 0-12 0 0,1-1 0 0 0,-1 1 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11.331"/>
    </inkml:context>
    <inkml:brush xml:id="br0">
      <inkml:brushProperty name="width" value="0.1" units="cm"/>
      <inkml:brushProperty name="height" value="0.1" units="cm"/>
      <inkml:brushProperty name="color" value="#0B868D"/>
      <inkml:brushProperty name="inkEffects" value="ocean"/>
      <inkml:brushProperty name="anchorX" value="-48619.49609"/>
      <inkml:brushProperty name="anchorY" value="-82029.66406"/>
      <inkml:brushProperty name="scaleFactor" value="0.5"/>
    </inkml:brush>
  </inkml:definitions>
  <inkml:trace contextRef="#ctx0" brushRef="#br0">199 73 1264 0 0,'0'0'112'0'0,"0"-2"-131"0"0,-1-1 38 0 0,-1 0-19 0 0,0-1 93 0 0,-1-2 49 0 0,-1 1-93 0 0,1-2 63 0 0,-1 1-11 0 0,1 0 2 0 0,-2 0 1 0 0,1 1-47 0 0,1 2 14 0 0,0-1-82 0 0,0 0 134 0 0,1 1-43 0 0,0 0 7 0 0,-1 1 2 0 0,1 2-1 0 0,-3 0 1896 0 0,6 1-1901 0 0,-1 2-6 0 0,-1 1 3 0 0,0 0 0 0 0,1 0 56 0 0,-1-2-16 0 0,0 0 17 0 0,1 1 72 0 0,0 1-253 0 0,0 0 162 0 0,0-1-142 0 0,0 2 166 0 0,0-1-76 0 0,0-1 16 0 0,-1 1 0 0 0,0 1-21 0 0,0 1 6 0 0,-1 1-3 0 0,1 1 0 0 0,0 2 0 0 0,0 2-75 0 0,-1 2 134 0 0,2 1-81 0 0,0 3-47 0 0,1 0 16 0 0,0 2-11 0 0,1 6 149 0 0,0 7-42 0 0,-1 2-54 0 0,1 0-53 0 0,-2 0 11 0 0,-2-4-11 0 0,1-2 0 0 0,-1-2 93 0 0,0-1-120 0 0,-1-2 153 0 0,0-2-158 0 0,1 1 122 0 0,-1 0-111 0 0,-1-2 32 0 0,-1 1-11 0 0,1 0 93 0 0,-1-1-120 0 0,0-1 115 0 0,0-1-109 0 0,0 0 32 0 0,-1 0-11 0 0,0-2 74 0 0,0 0-95 0 0,0 0 116 0 0,0 0-35 0 0,0-2 12 0 0,-1 4 0 0 0,2-1-84 0 0,0-1 108 0 0,0-2-120 0 0,1-1 110 0 0,1-2-107 0 0,2-4 106 0 0,-1 0-106 0 0,0-3 32 0 0,1-2-11 0 0,0 1 0 0 0,0-1 0 0 0,0-1 0 0 0,1-1 0 0 0,0 0 0 0 0,-1 0 184 0 0,1-1-126 0 0,0 0-79 0 0,-1-1 32 0 0,-1 1-11 0 0,0 0 102 0 0,1 0-38 0 0,-1 0-76 0 0,2 0 26 0 0,-1 0-14 0 0,1-1 0 0 0,-1-1-94 0 0,0 1 37 0 0,1-2-16 0 0,-1-1 1 0 0,0 1 0 0 0,0 0-66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12.176"/>
    </inkml:context>
    <inkml:brush xml:id="br0">
      <inkml:brushProperty name="width" value="0.1" units="cm"/>
      <inkml:brushProperty name="height" value="0.1" units="cm"/>
      <inkml:brushProperty name="color" value="#0B868D"/>
      <inkml:brushProperty name="inkEffects" value="ocean"/>
      <inkml:brushProperty name="anchorX" value="-47785.50781"/>
      <inkml:brushProperty name="anchorY" value="-82231.9375"/>
      <inkml:brushProperty name="scaleFactor" value="0.5"/>
    </inkml:brush>
  </inkml:definitions>
  <inkml:trace contextRef="#ctx0" brushRef="#br0">60 1 1464 0 0,'0'0'128'0'0,"-1"1"-149"0"0,1 1 117 0 0,0 1-118 0 0,0-2 145 0 0,-2 0-155 0 0,1-1 160 0 0,0 0-160 0 0,0 0 160 0 0,0-1-48 0 0,0 0 16 0 0,-1 0-112 0 0,1 1 144 0 0,1-1-11 0 0,-1-1-143 0 0,1 1 196 0 0,0 1 21 0 0,0-1-124 0 0,2 2 65 0 0,1 0-23 0 0,-1-1 3 0 0,0 1 0 0 0,0 0-19 0 0,-1-1 99 0 0,-1 0-132 0 0,3 3 15 0 0,0-1-82 0 0,0 0 130 0 0,-1 0-80 0 0,1 1 73 0 0,-1 0-10 0 0,0 0 5 0 0,1 0 104 0 0,0 0-170 0 0,-1-1 55 0 0,-1 0-20 0 0,1 1-93 0 0,0 0 138 0 0,-1-1-157 0 0,-1 0 160 0 0,1-1 27 0 0,0 2 3 0 0,-1 2 18 0 0,0-1-1 0 0,0 3-130 0 0,0-2-37 0 0,-1-1 77 0 0,1 1-106 0 0,0 2 162 0 0,0 1-66 0 0,0-1 24 0 0,-1 2-3 0 0,1 0-112 0 0,-1 2 106 0 0,0 1-111 0 0,-1 0 32 0 0,0 1 129 0 0,1 1-68 0 0,1-1 18 0 0,0 2 0 0 0,0 1-105 0 0,2 1 30 0 0,-2 0 69 0 0,0 0-108 0 0,1 2 138 0 0,-1 0-68 0 0,-2 0 22 0 0,0-2-4 0 0,0 2-75 0 0,0 3 22 0 0,0 1 63 0 0,1 0 129 0 0,0 1-14 0 0,0-2 26 0 0,1 0 0 0 0,-1 0-251 0 0,1-2-31 0 0,-2 0 3 0 0,0-2-17 0 0,1 1 94 0 0,-1-1 86 0 0,0-1-38 0 0,-3 0 12 0 0,2 0-83 0 0,1 1 22 0 0,-1-1-12 0 0,1-1 74 0 0,0 0 36 0 0,1 0 3 0 0,-1 0 6 0 0,-1-2 1 0 0,2-1-140 0 0,-2 2 40 0 0,1-1-20 0 0,0-1 74 0 0,1-3-95 0 0,0-3 32 0 0,1 0 73 0 0,1-2-15 0 0,0-2-84 0 0,-1-1 122 0 0,1-2-134 0 0,0 1 153 0 0,-3-1-158 0 0,1 1 160 0 0,-1-1-48 0 0,1 0 128 0 0,0 0-144 0 0,0 0 278 0 0,-1 0-180 0 0,1 0-2 0 0,-1 0-187 0 0,0 0-133 0 0,-1-1 64 0 0,0-2-28 0 0,0 1 143 0 0,1-1-39 0 0,0 0 20 0 0,0-2-84 0 0,1 1 108 0 0,0 1-36 0 0,-1-1 12 0 0,0-1-75 0 0,2-1-16 0 0,1 0 1 0 0,0-2-6 0 0,-1 0 0 0 0,1 0-38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13.394"/>
    </inkml:context>
    <inkml:brush xml:id="br0">
      <inkml:brushProperty name="width" value="0.1" units="cm"/>
      <inkml:brushProperty name="height" value="0.1" units="cm"/>
      <inkml:brushProperty name="color" value="#0B868D"/>
      <inkml:brushProperty name="inkEffects" value="ocean"/>
      <inkml:brushProperty name="anchorX" value="-47093.77734"/>
      <inkml:brushProperty name="anchorY" value="-82396.45313"/>
      <inkml:brushProperty name="scaleFactor" value="0.5"/>
    </inkml:brush>
  </inkml:definitions>
  <inkml:trace contextRef="#ctx0" brushRef="#br0">356 97 1032 0 0,'0'0'96'0'0,"0"-2"-112"0"0,-1 1 116 0 0,-1-1 44 0 0,-1 0-96 0 0,1 0-48 0 0,0 1 124 0 0,0-1-156 0 0,-2-2 160 0 0,1 1-160 0 0,1 0 123 0 0,0 1-113 0 0,0 1 108 0 0,1 0 23 0 0,0 0 4 0 0,-2 0 6 0 0,0-1 1 0 0,-1 0-47 0 0,1 0 5 0 0,-1-1-5 0 0,0 1-1 0 0,1 0 65 0 0,0 0-18 0 0,-2-1 18 0 0,-1-1-2 0 0,0 1-46 0 0,-3-1 89 0 0,-1-1-122 0 0,-1 0 56 0 0,0-1-19 0 0,0 1 3 0 0,0 1 0 0 0,0 1 0 0 0,0 0 0 0 0,0 0 0 0 0,0 1 0 0 0,3-1-37 0 0,0 3-65 0 0,-1 0 129 0 0,1 1-80 0 0,1 1 73 0 0,-1 1-10 0 0,0 1 5 0 0,0 1 1 0 0,0 2 9 0 0,1 0-2 0 0,-1 0 1 0 0,1 0 0 0 0,1 1-56 0 0,1 2 7 0 0,-2 0-6 0 0,0 0-1 0 0,1 2 28 0 0,-2 2 94 0 0,0 1-127 0 0,3 1-59 0 0,0 0 89 0 0,0 0-110 0 0,1 0 106 0 0,1 0-3 0 0,0 0 2 0 0,0 1 4 0 0,0-1 0 0 0,1 0-103 0 0,1 0 30 0 0,-1 0-15 0 0,1 0 0 0 0,1-1 93 0 0,1 1-120 0 0,-1-3 153 0 0,2 0-158 0 0,1-2 150 0 0,1 1-147 0 0,1-4 137 0 0,-1 0-135 0 0,2-1 41 0 0,0 0-14 0 0,-1-2 0 0 0,0-1 0 0 0,2 0 112 0 0,-1-2-60 0 0,-1 0 14 0 0,1-1 0 0 0,2-1-77 0 0,1 0 96 0 0,1-1-106 0 0,3-2 265 0 0,0-1-133 0 0,0-3 49 0 0,3-1-111 0 0,0-2-194 0 0,-1 0 30 0 0,-1-1-26 0 0,0 2 165 0 0,0-1-48 0 0,-2 0 24 0 0,0-1 0 0 0,0 1 0 0 0,0-1 84 0 0,1 2-108 0 0,-2-1 148 0 0,1 1-156 0 0,1 0 48 0 0,-2-1-16 0 0,0 0 74 0 0,-1 0-95 0 0,1-3 32 0 0,-1 0-11 0 0,0 1 0 0 0,-1 1 0 0 0,-2 0 74 0 0,-2 2-95 0 0,-2 1 32 0 0,-1 3-11 0 0,-1 0 0 0 0,-1 2 0 0 0,0 1 0 0 0,0 0 74 0 0,0 2-95 0 0,-1 0 32 0 0,1 0-11 0 0,0 0 74 0 0,0 0-95 0 0,0 0 32 0 0,0 1 63 0 0,0-1-95 0 0,0 0 32 0 0,-1 1-11 0 0,0 1 0 0 0,0-1 0 0 0,0 1 0 0 0,0 1 0 0 0,-1 3 0 0 0,0 1 0 0 0,-2 2 0 0 0,1 0 0 0 0,-1 2 0 0 0,0-2 0 0 0,0 3 0 0 0,1 1 0 0 0,-1 0 0 0 0,-1 1 0 0 0,1 3 93 0 0,2 1-120 0 0,-2 1 153 0 0,1 2-158 0 0,1 2 122 0 0,-1 7-111 0 0,1 1 32 0 0,0 3-11 0 0,1-2 0 0 0,1 0 0 0 0,-1-1 0 0 0,1-1 112 0 0,-1 7-32 0 0,0-2-96 0 0,0 0 106 0 0,-1-4-111 0 0,-2-3 32 0 0,-1-2-11 0 0,0-3 0 0 0,0-1 0 0 0,-2-2 0 0 0,0 0 0 0 0,2-2 0 0 0,0-2 0 0 0,0-1 0 0 0,0-1 0 0 0,2-2 0 0 0,1-1 0 0 0,-2-2 0 0 0,1 0 0 0 0,-1-1 93 0 0,0-1-45 0 0,1-2-56 0 0,1-1 19 0 0,0-1-11 0 0,-1 0 0 0 0,0-1 0 0 0,1-1 74 0 0,1 0-95 0 0,0 0 314 0 0,1-1-287 0 0,-3-1-6 0 0,1 0 74 0 0,-1 1-95 0 0,1-1-118 0 0,1 1 70 0 0,0 0-23 0 0,0 0 105 0 0,1 0-27 0 0,1-2-60 0 0,0-2-62 0 0,3-7-4789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21.159"/>
    </inkml:context>
    <inkml:brush xml:id="br0">
      <inkml:brushProperty name="width" value="0.1" units="cm"/>
      <inkml:brushProperty name="height" value="0.1" units="cm"/>
      <inkml:brushProperty name="color" value="#0B868D"/>
      <inkml:brushProperty name="inkEffects" value="ocean"/>
      <inkml:brushProperty name="anchorX" value="-32708.31836"/>
      <inkml:brushProperty name="anchorY" value="-63522.52734"/>
      <inkml:brushProperty name="scaleFactor" value="0.5"/>
    </inkml:brush>
  </inkml:definitions>
  <inkml:trace contextRef="#ctx0" brushRef="#br0">0 0 1696 0 0,'0'0'479'0'0,"3"1"-491"0"0,5 1 109 0 0,1 1-121 0 0,1 0 111 0 0,-3 0-109 0 0,3-2 108 0 0,2 1-108 0 0,-1-2 108 0 0,1 0-108 0 0,0 0 229 0 0,1 0-76 0 0,-2-1 30 0 0,0 0-1 0 0,-2 0-112 0 0,-1 1-43 0 0,-2-2 99 0 0,1 2-130 0 0,-2-1 160 0 0,-1 0-75 0 0,1 0 16 0 0,2 0-2 0 0,2 1-85 0 0,1 0 99 0 0,-1 0-109 0 0,1 0 108 0 0,1 1-108 0 0,0-1 108 0 0,1 0-108 0 0,0-1 108 0 0,0 2-14 0 0,0 0 5 0 0,-3 0 3 0 0,0-1 0 0 0,1 1-93 0 0,1-1 138 0 0,-1 1-157 0 0,1-1 160 0 0,0 1-160 0 0,1 0 48 0 0,-1 0-16 0 0,2 0 149 0 0,0 0-117 0 0,0-1 43 0 0,-2 0-11 0 0,0 1-75 0 0,-1 0 22 0 0,0-1-11 0 0,0 1 75 0 0,0-1-13 0 0,1 0 9 0 0,-2-1 1 0 0,-1 0 0 0 0,-1 0-9 0 0,-2 1 2 0 0,-1-1-1 0 0,-2 1 0 0 0,0 0 0 0 0,0 0 0 0 0,0 0 0 0 0,2 0-93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14.128"/>
    </inkml:context>
    <inkml:brush xml:id="br0">
      <inkml:brushProperty name="width" value="0.1" units="cm"/>
      <inkml:brushProperty name="height" value="0.1" units="cm"/>
      <inkml:brushProperty name="color" value="#0B868D"/>
      <inkml:brushProperty name="inkEffects" value="ocean"/>
      <inkml:brushProperty name="anchorX" value="-46345.03516"/>
      <inkml:brushProperty name="anchorY" value="-82653.98438"/>
      <inkml:brushProperty name="scaleFactor" value="0.5"/>
    </inkml:brush>
  </inkml:definitions>
  <inkml:trace contextRef="#ctx0" brushRef="#br0">13 68 1696 0 0,'0'0'0'0'0,"0"1"152"0"0,0 0-177 0 0,-1-1 50 0 0,0 0 106 0 0,-1-1 74 0 0,0 1-134 0 0,-1 0 3 0 0,2-1-3 0 0,-1-2 1065 0 0,3 2-1360 0 0,5 0 329 0 0,-1-1-13 0 0,0-1 24 0 0,0 1 3 0 0,1-1-8 0 0,2 2 2 0 0,0-3-1 0 0,1 1 0 0 0,0-1-56 0 0,-2 1 16 0 0,1 0-83 0 0,-1 1 134 0 0,2 0-43 0 0,1 1 16 0 0,-2-1 0 0 0,1 0 0 0 0,1-1-37 0 0,2-2 10 0 0,1 0 32 0 0,1 0 27 0 0,4 1 144 0 0,1 2-187 0 0,1 1-85 0 0,1 1 96 0 0,-1 1-117 0 0,0 2 32 0 0,1 1 129 0 0,1 1-68 0 0,-1-1 18 0 0,6 2 0 0 0,0 1-105 0 0,1-2 30 0 0,-1 1 59 0 0,-3-1-11 0 0,-1 2 92 0 0,-1 0-107 0 0,-2 0-48 0 0,-1 0 12 0 0,-1-1-12 0 0,-3-3 74 0 0,-1 0-95 0 0,-1-2 144 0 0,0 0-155 0 0,-2-1 160 0 0,0 0-160 0 0,-2-1 160 0 0,-2 0-160 0 0,-1 0 160 0 0,0 0-160 0 0,-2 0 48 0 0,-1-1-16 0 0,0 0 0 0 0,1 0 112 0 0,0 1-51 0 0,-1 0 12 0 0,-1 0 1 0 0,2 1-86 0 0,0 0 98 0 0,-1-1-107 0 0,0-1 106 0 0,-1 1-106 0 0,-1 0 32 0 0,0 0-11 0 0,-1 0 0 0 0,2 0 74 0 0,0 0-95 0 0,-1 1 144 0 0,1-1-81 0 0,-1 1-47 0 0,-1 0-96 0 0,1 0 39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14.677"/>
    </inkml:context>
    <inkml:brush xml:id="br0">
      <inkml:brushProperty name="width" value="0.1" units="cm"/>
      <inkml:brushProperty name="height" value="0.1" units="cm"/>
      <inkml:brushProperty name="color" value="#0B868D"/>
      <inkml:brushProperty name="inkEffects" value="ocean"/>
      <inkml:brushProperty name="anchorX" value="-47709.13672"/>
      <inkml:brushProperty name="anchorY" value="-83285.875"/>
      <inkml:brushProperty name="scaleFactor" value="0.5"/>
    </inkml:brush>
  </inkml:definitions>
  <inkml:trace contextRef="#ctx0" brushRef="#br0">0 0 1496 0 0,'0'0'877'0'0,"1"2"-749"0"0,0 0-5 0 0,0 1 5 0 0,0 1 0 0 0,-1 2-37 0 0,1 2 10 0 0,-1 0-5 0 0,0 1 0 0 0,1 0 37 0 0,-1 2-10 0 0,1-1 5 0 0,-1 1 0 0 0,1 1-37 0 0,1 2 10 0 0,0-1-5 0 0,0 1 0 0 0,0 0-37 0 0,1 2-65 0 0,-1 0 120 0 0,-1 3-144 0 0,1 2 204 0 0,1 3-89 0 0,-1 3 22 0 0,1 2-2 0 0,-1 3 8 0 0,2 0-2 0 0,-2 2 1 0 0,0-1 0 0 0,-1 1-47 0 0,1 0 5 0 0,-3-3-5 0 0,1 0-1 0 0,0-3 37 0 0,0-2-1 0 0,0-3 3 0 0,-2-2 1 0 0,0-2-10 0 0,1-1 4 0 0,-2-2-2 0 0,0-2 0 0 0,0 0-19 0 0,1-1-4 0 0,-2-2 1 0 0,1 0-2 0 0,0-2-84 0 0,0 0 136 0 0,1-1-156 0 0,0-1 160 0 0,0-3-48 0 0,1-1 16 0 0,0-1 0 0 0,-1 0 792 0 0,2-4-816 0 0,2 0-84 0 0,0-2-107 0 0,1-1 54 0 0,1 0-18 0 0,0-1 95 0 0,0-1-25 0 0,1 1-71 0 0,0-2 108 0 0,1 1-251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15.281"/>
    </inkml:context>
    <inkml:brush xml:id="br0">
      <inkml:brushProperty name="width" value="0.1" units="cm"/>
      <inkml:brushProperty name="height" value="0.1" units="cm"/>
      <inkml:brushProperty name="color" value="#0B868D"/>
      <inkml:brushProperty name="inkEffects" value="ocean"/>
      <inkml:brushProperty name="anchorX" value="-48388.92969"/>
      <inkml:brushProperty name="anchorY" value="-84684.08594"/>
      <inkml:brushProperty name="scaleFactor" value="0.5"/>
    </inkml:brush>
  </inkml:definitions>
  <inkml:trace contextRef="#ctx0" brushRef="#br0">27 0 1664 0 0,'0'0'648'0'0,"0"2"-584"0"0,-2 5 9 0 0,-1 1-86 0 0,0 1 202 0 0,0 2-71 0 0,0 1 27 0 0,0 1 92 0 0,1 2-213 0 0,0-1 67 0 0,1 1-27 0 0,0-1 65 0 0,0 0-9 0 0,1 0 7 0 0,0 0 1 0 0,1 0-37 0 0,-1 2 10 0 0,1-2-5 0 0,0 2 0 0 0,-1 0-37 0 0,0 1 10 0 0,0-1-80 0 0,-2 0 134 0 0,2 1-43 0 0,-1 0 7 0 0,0-1 2 0 0,0 0-1 0 0,1 0 28 0 0,-1 0 141 0 0,1-1-178 0 0,0 0 33 0 0,2-3-21 0 0,-1-2-2 0 0,0-3-1 0 0,1-1-10 0 0,0-2 97 0 0,-1-1-122 0 0,2 0-53 0 0,-1-2 107 0 0,0 0-134 0 0,1 1 134 0 0,2 0-50 0 0,1 0 17 0 0,3 0-2 0 0,0-1 0 0 0,2 1 28 0 0,0 0 1 0 0,2-2 2 0 0,0-1 1 0 0,2 2-122 0 0,0 0 36 0 0,0 1-18 0 0,0 1 0 0 0,1 1 0 0 0,1 1 74 0 0,1 0-95 0 0,0 0 32 0 0,2-1 73 0 0,1 1-34 0 0,0-1 16 0 0,-1 0-2 0 0,1 0-75 0 0,2 0 22 0 0,-1 0 63 0 0,-1-1-20 0 0,-2 0-65 0 0,-1-1 134 0 0,-2-1-81 0 0,-2-1 28 0 0,-1 0-81 0 0,-2-2 134 0 0,-2 1-81 0 0,0-1-47 0 0,-1 0 16 0 0,-2 1-11 0 0,-2 0 158 0 0,-2 0-119 0 0,-1 1 44 0 0,0-1 63 0 0,-1 1-44 0 0,-1 0-60 0 0,1 0-131 0 0,0 1 2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15.819"/>
    </inkml:context>
    <inkml:brush xml:id="br0">
      <inkml:brushProperty name="width" value="0.1" units="cm"/>
      <inkml:brushProperty name="height" value="0.1" units="cm"/>
      <inkml:brushProperty name="color" value="#0B868D"/>
      <inkml:brushProperty name="inkEffects" value="ocean"/>
      <inkml:brushProperty name="anchorX" value="-49519.80078"/>
      <inkml:brushProperty name="anchorY" value="-85846.53125"/>
      <inkml:brushProperty name="scaleFactor" value="0.5"/>
    </inkml:brush>
  </inkml:definitions>
  <inkml:trace contextRef="#ctx0" brushRef="#br0">16 1 1640 0 0,'0'0'467'0'0,"0"2"-383"0"0,0 0-95 0 0,0 3 116 0 0,2 3-29 0 0,-1 2-92 0 0,1-2 143 0 0,-1 1-159 0 0,1 1 253 0 0,0 1-93 0 0,0-1 26 0 0,-2 1-1 0 0,0 1-20 0 0,1 1 6 0 0,-1 0-3 0 0,-1 1 0 0 0,0 0-75 0 0,0 1 13 0 0,0 2-84 0 0,0 0 133 0 0,0 2-34 0 0,0 7 135 0 0,1 3-154 0 0,-2 3 32 0 0,-1 8 73 0 0,-1 1-120 0 0,1 2 57 0 0,0 0-19 0 0,0-3 3 0 0,1 0 0 0 0,2-2 28 0 0,1-2 1 0 0,-1-2 2 0 0,2 4 113 0 0,-1-1-191 0 0,-1-3 62 0 0,0-2-23 0 0,0-3-103 0 0,-1-3 123 0 0,-1-3-135 0 0,1-1 134 0 0,-1-2-31 0 0,3-3 11 0 0,-1-2 1 0 0,3 0 130 0 0,1-3-130 0 0,-1-4 46 0 0,-1-2-14 0 0,1-1-140 0 0,-1-2 142 0 0,-1 0-58 0 0,0-2-1 0 0,0 0 94 0 0,-1-1-162 0 0,0-1 16 0 0,-2 1-11 0 0,0 0 0 0 0,0 0 0 0 0,1 0 0 0 0,1-1 0 0 0,2-1 0 0 0,2-2 0 0 0,0 1 0 0 0,1-1 0 0 0,1-3 0 0 0,1 0-159 0 0,-1-1 83 0 0,1-1-24 0 0,0 0-16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16.901"/>
    </inkml:context>
    <inkml:brush xml:id="br0">
      <inkml:brushProperty name="width" value="0.1" units="cm"/>
      <inkml:brushProperty name="height" value="0.1" units="cm"/>
      <inkml:brushProperty name="color" value="#0B868D"/>
      <inkml:brushProperty name="inkEffects" value="ocean"/>
      <inkml:brushProperty name="anchorX" value="-50207.05859"/>
      <inkml:brushProperty name="anchorY" value="-87428.46094"/>
      <inkml:brushProperty name="scaleFactor" value="0.5"/>
    </inkml:brush>
  </inkml:definitions>
  <inkml:trace contextRef="#ctx0" brushRef="#br0">377 78 1496 0 0,'0'0'0'0'0,"-2"-3"128"0"0,-3-2 28 0 0,-4-3 169 0 0,-2 1-223 0 0,0-2-28 0 0,-1 2-70 0 0,1 0 119 0 0,-1 1-155 0 0,2 0 253 0 0,1 1-93 0 0,1 0 26 0 0,0 1-1 0 0,-2 1-94 0 0,-1 2 17 0 0,-2 0-86 0 0,-1 1 133 0 0,-1 2-34 0 0,1 0 14 0 0,-2 2 1 0 0,1 1 0 0 0,-1 1 9 0 0,2 3-2 0 0,0 2 1 0 0,0 1 0 0 0,0 0-47 0 0,-1 5 79 0 0,2 1-100 0 0,0 3 68 0 0,2 0-12 0 0,1 1 3 0 0,1 1 1 0 0,2 1-37 0 0,2 1 1 0 0,2 1-3 0 0,1 1-1 0 0,2 0 65 0 0,1 1-9 0 0,0-2 7 0 0,1-1 1 0 0,2-1-150 0 0,0-1 118 0 0,1-2-117 0 0,0-1 32 0 0,0-1 138 0 0,1-2-80 0 0,-1-4 33 0 0,1-2-6 0 0,0-3-38 0 0,0-1-63 0 0,-3-4 118 0 0,5 0-30 0 0,1-1-100 0 0,0-3 145 0 0,4-1-86 0 0,1-2-47 0 0,0-1 16 0 0,-1 0-11 0 0,0-1 121 0 0,-1-1-72 0 0,-1-1 19 0 0,-1-2-2 0 0,1 1-77 0 0,0-2 22 0 0,0 0 73 0 0,-2 0-108 0 0,-1-1 36 0 0,-1-1-12 0 0,-3 0 0 0 0,-1-2 0 0 0,1 0 0 0 0,1 0 0 0 0,-1 0 0 0 0,2 1 0 0 0,0-1 0 0 0,1 0 0 0 0,-1 0 0 0 0,0 0 0 0 0,1 0 0 0 0,-2 2 102 0 0,1 0-131 0 0,-2 2 156 0 0,-1 1-159 0 0,0 2 48 0 0,-1 0-16 0 0,-1 2 74 0 0,0 1-95 0 0,0 1 32 0 0,0 2 73 0 0,0 1-108 0 0,-1 0 36 0 0,0 1 62 0 0,0 0-95 0 0,0 0 32 0 0,0 1-11 0 0,0-1 0 0 0,0 0 0 0 0,0 0 0 0 0,0 0 0 0 0,0-1 0 0 0,0 0 0 0 0,0-1 93 0 0,0 1-45 0 0,0 0 403 0 0,0 3-355 0 0,1 2-112 0 0,0 0 32 0 0,-1 1 58 0 0,0 2-95 0 0,-1 2 32 0 0,1 2-11 0 0,-1 0 0 0 0,-1 2 0 0 0,1 4 0 0 0,0 1 0 0 0,0 2 0 0 0,0 2 0 0 0,0 4 0 0 0,-1 10 0 0 0,0 3 0 0 0,0 2 93 0 0,0 1-36 0 0,-2-1 17 0 0,0 4-2 0 0,0-1-84 0 0,-3-4 24 0 0,1-4-12 0 0,1-3 0 0 0,2-3 121 0 0,1-2-62 0 0,1-4 15 0 0,1-1 18 0 0,-1 4 96 0 0,0-2-129 0 0,-1-1 156 0 0,-1-2-29 0 0,-1-1 21 0 0,-1-2 0 0 0,0-2-242 0 0,-1 0 70 0 0,1-1 39 0 0,-1 3-95 0 0,1 0 32 0 0,1-2-11 0 0,0 3 149 0 0,-1-2-117 0 0,1-2 43 0 0,1-2-11 0 0,1-4-75 0 0,-1-2 22 0 0,2-3-11 0 0,0-2 0 0 0,0-1 260 0 0,1-2-146 0 0,0 0-131 0 0,0-1 36 0 0,0 2-19 0 0,0 0 74 0 0,0 0-11 0 0,0 0 17 0 0,0 0-1 0 0,0-1-93 0 0,0 0 28 0 0,0 1-14 0 0,0-1 0 0 0,0 0 0 0 0,-1 0 74 0 0,-2-1-95 0 0,0 0 106 0 0,0-1-106 0 0,0 1 32 0 0,0-1 73 0 0,1 1-108 0 0,1 0 36 0 0,0 0-12 0 0,0 0 0 0 0,0-1 0 0 0,0 1 0 0 0,-1-5 0 0 0,-1 1-75 0 0,1 1 96 0 0,1 0-31 0 0,-1 1-74 0 0,0 0 108 0 0,1 1-139 0 0,0 1 70 0 0,1 0-23 0 0,0 1 4 0 0,-1-2 74 0 0,1-1-20 0 0,0-2-74 0 0,-1 0 108 0 0,1 1-176 0 0,-1 1 70 0 0,0-1-24 0 0,0 0-194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23.884"/>
    </inkml:context>
    <inkml:brush xml:id="br0">
      <inkml:brushProperty name="width" value="0.1" units="cm"/>
      <inkml:brushProperty name="height" value="0.1" units="cm"/>
      <inkml:brushProperty name="color" value="#0B868D"/>
      <inkml:brushProperty name="inkEffects" value="ocean"/>
      <inkml:brushProperty name="anchorX" value="-49358.87891"/>
      <inkml:brushProperty name="anchorY" value="-87854.9375"/>
      <inkml:brushProperty name="scaleFactor" value="0.5"/>
    </inkml:brush>
  </inkml:definitions>
  <inkml:trace contextRef="#ctx0" brushRef="#br0">313 650 1320 0 0,'0'0'360'0'0,"3"0"-281"0"0,-1 0 67 0 0,0 0-38 0 0,3-1 6 0 0,0 0-1 0 0,0 0-29 0 0,-1 0-95 0 0,-1 1 119 0 0,1-1-22 0 0,-1 0 16 0 0,-1 0 1 0 0,0 1 1 0 0,0-2 9 0 0,-1-2 129 0 0,0-1-168 0 0,0-1 38 0 0,1-1-22 0 0,1-2-1 0 0,0 0-1 0 0,1-1-103 0 0,2-1 142 0 0,-1-2-159 0 0,0-1 160 0 0,2 0-29 0 0,1-1 19 0 0,-1-1 1 0 0,-1-1 1 0 0,2-1-37 0 0,0-6 94 0 0,-1 1-122 0 0,2-1-55 0 0,-2 2 106 0 0,-2 0-132 0 0,0 3 132 0 0,-1 1 54 0 0,1 2-4 0 0,-2 0 20 0 0,0 2-1 0 0,1-1-130 0 0,-1 2-37 0 0,-2-1 96 0 0,0 1-131 0 0,-2 0 181 0 0,0 1-82 0 0,-2-1 18 0 0,-2 0 0 0 0,2 1 7 0 0,-2 1 7 0 0,-2-1-1 0 0,-1 0 1 0 0,0 1-10 0 0,0 0-6 0 0,-1 0 2 0 0,-1-1-2 0 0,-1 0-103 0 0,-4 0 30 0 0,-1 0 59 0 0,1 2 17 0 0,0 3 0 0 0,-1 0 5 0 0,1 1 0 0 0,-1 1-38 0 0,1 2-63 0 0,4 2 128 0 0,2 0-81 0 0,2 2 84 0 0,-1 2-13 0 0,0-1 6 0 0,-3 2 1 0 0,-1 1-140 0 0,-2 1 40 0 0,0 1-132 0 0,0 1 144 0 0,0 0-48 0 0,1 1 165 0 0,1 0-61 0 0,0 0 27 0 0,2 1-134 0 0,0 1 38 0 0,0 1 55 0 0,-1 0-95 0 0,1 2 32 0 0,-1 3-11 0 0,0-1 0 0 0,2 1 84 0 0,0 0-108 0 0,3 1 110 0 0,1-2-107 0 0,1 1 106 0 0,1-1-106 0 0,2 0 32 0 0,0 1 63 0 0,1 1-95 0 0,1 2 32 0 0,-1 2-11 0 0,1-1 0 0 0,0 1 0 0 0,2 1 93 0 0,0 0-45 0 0,1-1-56 0 0,2 0 93 0 0,1 0-106 0 0,0-2 32 0 0,0 0-11 0 0,1-1 0 0 0,1-1 74 0 0,-2-2-95 0 0,1 0 32 0 0,1 1 63 0 0,0-1-95 0 0,0 1 32 0 0,2 0-11 0 0,3 0 74 0 0,2 1-95 0 0,-2 0 32 0 0,-1 0-11 0 0,2 0 74 0 0,0 1-95 0 0,-1-1 116 0 0,5 3-119 0 0,-2 1 36 0 0,-1-2-12 0 0,-2 0 0 0 0,0-2 74 0 0,0-1-95 0 0,-3-2 32 0 0,-1 0 73 0 0,0-1-108 0 0,-1-1 36 0 0,-2-1-12 0 0,0 0 0 0 0,1 1 0 0 0,1-1 0 0 0,-1-1 0 0 0,-3 1 0 0 0,1 0 0 0 0,-2 1 0 0 0,-3-1 84 0 0,-2 1-108 0 0,0 0 36 0 0,-3 2 72 0 0,-2-1-108 0 0,-1 2 36 0 0,0 0-12 0 0,-1-1 0 0 0,-2 1 0 0 0,-1-1 0 0 0,0 1 0 0 0,-1-1 0 0 0,-1 0 74 0 0,0 0-95 0 0,1 0 32 0 0,0 0 63 0 0,2-1-95 0 0,-1 0 32 0 0,1-1-11 0 0,-3 0 0 0 0,-2-2 0 0 0,-1 0 0 0 0,-3-3 270 0 0,0-1-235 0 0,0-3-28 0 0,0-3 9 0 0,1-2-16 0 0,0-2 0 0 0,3 0 0 0 0,0-3 0 0 0,2-1 0 0 0,1-3 74 0 0,2-1-95 0 0,1-1 134 0 0,1-1-142 0 0,3-1 44 0 0,1-1-15 0 0,1-1-94 0 0,-1 0 121 0 0,3-2-40 0 0,1 0 13 0 0,2-2 0 0 0,0-2 0 0 0,3 0 0 0 0,3-6 0 0 0,1 0 112 0 0,3 0-144 0 0,2 0 48 0 0,0 2-16 0 0,0 0 0 0 0,2 1 0 0 0,1 1 74 0 0,-1 0-95 0 0,0 0 32 0 0,3 1 63 0 0,0-1-95 0 0,-5 1 106 0 0,-1 0-106 0 0,1 1 32 0 0,0 1-11 0 0,-3 1 0 0 0,-1 1 0 0 0,-1 1 0 0 0,0 1 0 0 0,0 1 93 0 0,1 0-120 0 0,-1 1 125 0 0,0 1-122 0 0,-2 0 36 0 0,3 0 72 0 0,0 1-108 0 0,-2 1 36 0 0,-2 3-12 0 0,1 1 0 0 0,-1 2 0 0 0,-1 1 74 0 0,1 1-95 0 0,-1-1 32 0 0,0-1-11 0 0,0-1 0 0 0,0 0-187 0 0,2 0 54 0 0,2-1-27 0 0,-1-1 0 0 0,2 0 37 0 0,1-1-10 0 0,1-3 14 0 0,1 0-2802 0 0,2-2 241 0 0,-3 4-1256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24.305"/>
    </inkml:context>
    <inkml:brush xml:id="br0">
      <inkml:brushProperty name="width" value="0.1" units="cm"/>
      <inkml:brushProperty name="height" value="0.1" units="cm"/>
      <inkml:brushProperty name="color" value="#0B868D"/>
      <inkml:brushProperty name="inkEffects" value="ocean"/>
      <inkml:brushProperty name="anchorX" value="-50177.51172"/>
      <inkml:brushProperty name="anchorY" value="-88294.92969"/>
      <inkml:brushProperty name="scaleFactor" value="0.5"/>
    </inkml:brush>
  </inkml:definitions>
  <inkml:trace contextRef="#ctx0" brushRef="#br0">471 0 1408 0 0,'0'0'0'0'0,"4"3"128"0"0,1 0-149 0 0,-2 1 42 0 0,-2-1-21 0 0,0 0 84 0 0,-4 2 41 0 0,0 5 31 0 0,-6 4 55 0 0,-2 3-132 0 0,1 0 5 0 0,1 2-16 0 0,-1-2-3 0 0,0-1-1 0 0,1 0 75 0 0,-2 4 165 0 0,-2 4-34 0 0,1 2-143 0 0,-1 0 49 0 0,2-1-24 0 0,1 0-103 0 0,2 0-45 0 0,0-1 91 0 0,0 0-119 0 0,2 0 223 0 0,-1 0-75 0 0,0 1 20 0 0,1 0 1 0 0,2 1-38 0 0,1 1 1 0 0,-1-1-3 0 0,-1 1-1 0 0,0 1 28 0 0,0 1-8 0 0,0-1 4 0 0,-2 0 0 0 0,1 2-47 0 0,-1-1 4 0 0,0 2-3 0 0,0 0-2 0 0,-3 7 158 0 0,-1 0-166 0 0,0-1 58 0 0,1-1-65 0 0,0-1 4 0 0,1-2-3 0 0,-1-3-2 0 0,0-3 0 0 0,0-2-75 0 0,0-3 134 0 0,0-3-81 0 0,-1-1 28 0 0,0-3-81 0 0,1-2 134 0 0,1 1-81 0 0,0-2-47 0 0,0-2 16 0 0,-1-2-11 0 0,2-1 0 0 0,-1-3 0 0 0,0-2 0 0 0,-2-3 0 0 0,2-1-103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24.782"/>
    </inkml:context>
    <inkml:brush xml:id="br0">
      <inkml:brushProperty name="width" value="0.1" units="cm"/>
      <inkml:brushProperty name="height" value="0.1" units="cm"/>
      <inkml:brushProperty name="color" value="#0B868D"/>
      <inkml:brushProperty name="inkEffects" value="ocean"/>
      <inkml:brushProperty name="anchorX" value="-49065.69141"/>
      <inkml:brushProperty name="anchorY" value="-88901.8125"/>
      <inkml:brushProperty name="scaleFactor" value="0.5"/>
    </inkml:brush>
  </inkml:definitions>
  <inkml:trace contextRef="#ctx0" brushRef="#br0">5 1 1584 0 0,'0'0'627'0'0,"-1"0"-634"0"0,0 0 168 0 0,0 0-91 0 0,0 0-6 0 0,0 0-70 0 0,1 0 129 0 0,3 1-155 0 0,1 3 160 0 0,2 2-48 0 0,-1-1 25 0 0,0 0-2 0 0,0 1 1 0 0,1 1 9 0 0,2 1-2 0 0,1 2 1 0 0,2 1 0 0 0,0 1-37 0 0,1 2 1 0 0,1 1-3 0 0,2 1-1 0 0,1 2 28 0 0,1 2-8 0 0,2 2 4 0 0,0 1 0 0 0,2 3-9 0 0,1 4 2 0 0,2 2-1 0 0,2 3 0 0 0,3 1-103 0 0,2 3 105 0 0,0 0-112 0 0,0 0 108 0 0,2 1 32 0 0,0-1 2 0 0,-2-2 7 0 0,-1-3 1 0 0,-2 0-56 0 0,-4-2 7 0 0,-3-3-6 0 0,-3-3-1 0 0,0-2 28 0 0,1-3 1 0 0,-3-3 2 0 0,-2-3 1 0 0,-1-2-122 0 0,0 2 120 0 0,-2-1-52 0 0,1-2 44 0 0,-1 0-10 0 0,-3-3 4 0 0,-3-1 0 0 0,1-3-103 0 0,-3-1 123 0 0,-2-2-135 0 0,-2 0 134 0 0,2-1-50 0 0,1 1 17 0 0,-2-2-2 0 0,-1-1 0 0 0,0 1-10 0 0,1-1 4 0 0,-3 0-2 0 0,1 0 0 0 0,0 0-75 0 0,1 1 22 0 0,0-1-11 0 0,0 1 0 0 0,1 0 0 0 0,0 0 0 0 0,0 0 74 0 0,0 0-95 0 0,0 0 32 0 0,2-2-11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25.282"/>
    </inkml:context>
    <inkml:brush xml:id="br0">
      <inkml:brushProperty name="width" value="0.1" units="cm"/>
      <inkml:brushProperty name="height" value="0.1" units="cm"/>
      <inkml:brushProperty name="color" value="#0B868D"/>
      <inkml:brushProperty name="inkEffects" value="ocean"/>
      <inkml:brushProperty name="anchorX" value="-50456.59375"/>
      <inkml:brushProperty name="anchorY" value="-90454.90625"/>
      <inkml:brushProperty name="scaleFactor" value="0.5"/>
    </inkml:brush>
  </inkml:definitions>
  <inkml:trace contextRef="#ctx0" brushRef="#br0">1 1 1496 0 0,'0'0'873'0'0,"2"0"-811"0"0,3 3-72 0 0,1-1 21 0 0,1 1 73 0 0,4 3 41 0 0,2 0-6 0 0,1 0 18 0 0,2 1-2 0 0,0 0-83 0 0,2 1-51 0 0,0 0 94 0 0,0-1-119 0 0,2 1 195 0 0,1 0-77 0 0,0 0 20 0 0,2-1-1 0 0,0 0-10 0 0,1-1 2 0 0,-1 0-1 0 0,-1-1 0 0 0,0 0-19 0 0,-2 0-3 0 0,-1 0-1 0 0,-2-1-1 0 0,-1-1-9 0 0,-1 0 2 0 0,-1 0-1 0 0,-1 0 0 0 0,0-1-84 0 0,-2 0 99 0 0,-2-1-109 0 0,-3 0 108 0 0,0 0 70 0 0,-2 0-10 0 0,0 0 22 0 0,-2 0-1 0 0,1 0-121 0 0,0-1-39 0 0,0 1 78 0 0,-2 0-106 0 0,3-1 162 0 0,0 0 46 0 0,-1 0-120 0 0,-1 0-142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25.896"/>
    </inkml:context>
    <inkml:brush xml:id="br0">
      <inkml:brushProperty name="width" value="0.1" units="cm"/>
      <inkml:brushProperty name="height" value="0.1" units="cm"/>
      <inkml:brushProperty name="color" value="#0B868D"/>
      <inkml:brushProperty name="inkEffects" value="ocean"/>
      <inkml:brushProperty name="anchorX" value="-51628.73438"/>
      <inkml:brushProperty name="anchorY" value="-91252.35156"/>
      <inkml:brushProperty name="scaleFactor" value="0.5"/>
    </inkml:brush>
  </inkml:definitions>
  <inkml:trace contextRef="#ctx0" brushRef="#br0">1 23 1584 0 0,'0'0'560'0'0,"2"-1"-577"0"0,1 0 109 0 0,-1 0-114 0 0,2 0 33 0 0,2-1 92 0 0,1-1-133 0 0,2-1 157 0 0,0 0-159 0 0,0 2 179 0 0,1 0-91 0 0,-2 1 20 0 0,3 1 212 0 0,0 1-128 0 0,1 1 58 0 0,1 1-11 0 0,0 1-242 0 0,1-1 70 0 0,-1 2 40 0 0,1-1-97 0 0,2 1 117 0 0,2-1-35 0 0,0 0 12 0 0,1-1 0 0 0,2 0 56 0 0,-1 0-7 0 0,1 0 6 0 0,0-1 1 0 0,0-1-47 0 0,0 2 5 0 0,-2-1-5 0 0,-1 0-1 0 0,-2-1 0 0 0,-1 1 0 0 0,-4-2 0 0 0,0 2 0 0 0,-2 0 37 0 0,-2 0-1 0 0,-3 0 3 0 0,-1 0 1 0 0,1-1-28 0 0,-1-1 8 0 0,-1 1-4 0 0,2 0 130 0 0,0 0-148 0 0,3 1 2306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21.840"/>
    </inkml:context>
    <inkml:brush xml:id="br0">
      <inkml:brushProperty name="width" value="0.1" units="cm"/>
      <inkml:brushProperty name="height" value="0.1" units="cm"/>
      <inkml:brushProperty name="color" value="#0B868D"/>
      <inkml:brushProperty name="inkEffects" value="ocean"/>
      <inkml:brushProperty name="anchorX" value="-33886.51953"/>
      <inkml:brushProperty name="anchorY" value="-64172.46094"/>
      <inkml:brushProperty name="scaleFactor" value="0.5"/>
    </inkml:brush>
  </inkml:definitions>
  <inkml:trace contextRef="#ctx0" brushRef="#br0">17 44 512 0 0,'0'0'0'0'0,"-1"1"0"0"0,0 0 271 0 0,0-2 193 0 0,-1 1-310 0 0,0-1-51 0 0,0-2 640 0 0,2 3-742 0 0,-1-1 83 0 0,0 0-108 0 0,0 1 111 0 0,1-1-109 0 0,-1-1 126 0 0,0 0 10 0 0,0 0-29 0 0,0 1 6 0 0,1-1 402 0 0,0 1-417 0 0,0 0 63 0 0,0 0-97 0 0,0 0 33 0 0,0 0-11 0 0,0 0 0 0 0,0 1 37 0 0,1 0-47 0 0,2-1-60 0 0,1 0 129 0 0,-1 0-155 0 0,1 1 160 0 0,2-1-160 0 0,0-1 141 0 0,1 0-135 0 0,-1 0 132 0 0,1 0-132 0 0,0 0 151 0 0,2 1-45 0 0,0-1-96 0 0,1 2 125 0 0,1-2-135 0 0,0 0 132 0 0,1 1-132 0 0,0 1 151 0 0,1 0-157 0 0,0 0 160 0 0,3 1-160 0 0,0 0 48 0 0,1 1-16 0 0,0 0 0 0 0,1 0 149 0 0,1 0-51 0 0,0-1 14 0 0,0 0 1 0 0,0 0-48 0 0,0-1 5 0 0,-1-1-5 0 0,-2 0-1 0 0,0-1-75 0 0,-1 1 96 0 0,-2 0-106 0 0,-1 0 106 0 0,-1 1-106 0 0,1-1 32 0 0,2 2 101 0 0,0 1-70 0 0,-3 0 28 0 0,-2 0-6 0 0,-1-1-75 0 0,-3 0 22 0 0,-1 0 73 0 0,-2-1-108 0 0,-1 0 36 0 0,-1 0-12 0 0,0 0 0 0 0,-1 0 0 0 0,1 0 102 0 0,-1 0 214 0 0,1 0-326 0 0,0 0 10 0 0,0 0 0 0 0,0 0 0 0 0,0 0 0 0 0,2 2 0 0 0,-1 0-131 0 0,1 0 66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29.428"/>
    </inkml:context>
    <inkml:brush xml:id="br0">
      <inkml:brushProperty name="width" value="0.1" units="cm"/>
      <inkml:brushProperty name="height" value="0.1" units="cm"/>
      <inkml:brushProperty name="color" value="#0B868D"/>
      <inkml:brushProperty name="inkEffects" value="ocean"/>
      <inkml:brushProperty name="anchorX" value="-52767.14063"/>
      <inkml:brushProperty name="anchorY" value="-91941.45313"/>
      <inkml:brushProperty name="scaleFactor" value="0.5"/>
    </inkml:brush>
  </inkml:definitions>
  <inkml:trace contextRef="#ctx0" brushRef="#br0">177 1 1696 0 0,'0'0'239'0'0,"-2"0"-59"0"0,1 1-124 0 0,-1-1-56 0 0,-1 2 125 0 0,1-1-45 0 0,1-1-21 0 0,0 5 187 0 0,2-1-120 0 0,-2 1 52 0 0,0 0-11 0 0,0 2-55 0 0,0-1-3 0 0,1-2-2 0 0,-2 0-3 0 0,1 1-37 0 0,0 1 1 0 0,0-2-3 0 0,0 1-1 0 0,-1 0 28 0 0,1 0-8 0 0,0 0 4 0 0,0 1 0 0 0,0 0-103 0 0,1-2 142 0 0,-2 1-159 0 0,1-1 160 0 0,-1-1-48 0 0,0 0 25 0 0,0 1-2 0 0,0 0 1 0 0,0 2 0 0 0,0 3 121 0 0,-2 1-155 0 0,1 2 23 0 0,0 2-18 0 0,0 0-2 0 0,0 1-1 0 0,1 2 28 0 0,0 6 104 0 0,1 3-140 0 0,-1 3-64 0 0,2 2 109 0 0,-2 1-136 0 0,2 2 134 0 0,-1 2-50 0 0,0 0 17 0 0,-2 0-2 0 0,1 7 0 0 0,0 0-84 0 0,0-1 108 0 0,-1-2-120 0 0,1-3 166 0 0,0-2-67 0 0,-1-3 24 0 0,1-4-3 0 0,-1-2-112 0 0,1-2 32 0 0,-1-2-16 0 0,-1-2 0 0 0,1-1 196 0 0,0-1-10 0 0,-2-3 25 0 0,1-1 4 0 0,-1-2-251 0 0,0-2 72 0 0,-2-1-36 0 0,2 0 0 0 0,0 1 74 0 0,-1-1-95 0 0,2-2 32 0 0,2 0 82 0 0,0-2-120 0 0,-1 0 153 0 0,0 0-158 0 0,0 1 188 0 0,0-2-94 0 0,0 0 22 0 0,2-2-2 0 0,0 2-96 0 0,0-1 28 0 0,1-1-14 0 0,0 0 0 0 0,0-1 0 0 0,0 0 0 0 0,0-1 74 0 0,0 0-95 0 0,0 0 106 0 0,0 0-106 0 0,0 0 32 0 0,0 0-11 0 0,0 0 0 0 0,0 0 0 0 0,0-1 0 0 0,0 1 0 0 0,0 1 0 0 0,2-2-516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30.473"/>
    </inkml:context>
    <inkml:brush xml:id="br0">
      <inkml:brushProperty name="width" value="0.1" units="cm"/>
      <inkml:brushProperty name="height" value="0.1" units="cm"/>
      <inkml:brushProperty name="color" value="#0B868D"/>
      <inkml:brushProperty name="inkEffects" value="ocean"/>
      <inkml:brushProperty name="anchorX" value="-51959.97656"/>
      <inkml:brushProperty name="anchorY" value="-92377.53906"/>
      <inkml:brushProperty name="scaleFactor" value="0.5"/>
    </inkml:brush>
  </inkml:definitions>
  <inkml:trace contextRef="#ctx0" brushRef="#br0">260 1 1640 0 0,'0'0'675'0'0,"-1"0"-613"0"0,1 0-62 0 0,-1 0 136 0 0,0 1-86 0 0,-2 2 18 0 0,-1 1-3 0 0,0 0 36 0 0,0 1-10 0 0,0-1 5 0 0,0 1 0 0 0,0 2 19 0 0,0-1 143 0 0,-1 4-95 0 0,1-1-112 0 0,2-1 34 0 0,-1-1-21 0 0,1 1 75 0 0,-1 1-3 0 0,-1 0 5 0 0,-2 2 3 0 0,2 0-75 0 0,1 0 3 0 0,-1-1-5 0 0,-1 0-3 0 0,2-1-75 0 0,-1 0 115 0 0,-1 0-130 0 0,1 0 132 0 0,-1 1 54 0 0,0 2-4 0 0,0-1 20 0 0,0 1-1 0 0,0 1-121 0 0,0 3 64 0 0,-2 2-138 0 0,1 2 185 0 0,0 1-86 0 0,-2-1 19 0 0,1 0 0 0 0,-1 0 7 0 0,1 0-2 0 0,-1 0 1 0 0,1 0 0 0 0,1 0-38 0 0,1 0 2 0 0,-1-1-2 0 0,0 0-2 0 0,2-1 0 0 0,-1 1 0 0 0,1 0 0 0 0,-1-2 0 0 0,1 1 0 0 0,1-1-75 0 0,-1-2 134 0 0,0 4-6 0 0,2-1-69 0 0,-1 0 27 0 0,0-1-11 0 0,1-1-75 0 0,0 3 115 0 0,1-1-37 0 0,1 0-81 0 0,0 0 28 0 0,0-1 70 0 0,-1-1-108 0 0,1-1 176 0 0,0 0-71 0 0,1-1 26 0 0,0 1-3 0 0,0-1-122 0 0,1 0 36 0 0,0-1-18 0 0,-1-1 0 0 0,0 1 0 0 0,0 1 0 0 0,2 0 0 0 0,0 1 93 0 0,1 1-26 0 0,1-1-81 0 0,0-2 102 0 0,-1-3-109 0 0,-1-3 32 0 0,0 0 73 0 0,1-1-108 0 0,-1-2 36 0 0,-1-1-12 0 0,0-1 0 0 0,1 0 0 0 0,0 0 0 0 0,-1-1 0 0 0,3 0 74 0 0,2 1-95 0 0,2-1 125 0 0,-2 1-131 0 0,5-3 134 0 0,1 0-59 0 0,-1-4-56 0 0,0 0 93 0 0,1-2-106 0 0,0 0 32 0 0,-1-1 73 0 0,-2-2-108 0 0,2 0 110 0 0,-1-1-107 0 0,-2 0 125 0 0,-2-1-131 0 0,0 1 41 0 0,0-1 60 0 0,1 0-95 0 0,-1 1 32 0 0,3-2-11 0 0,1-2 0 0 0,0 0 0 0 0,2 1 0 0 0,-1 1 0 0 0,-1 0-112 0 0,-2 0 144 0 0,-1 2-48 0 0,-2-1 16 0 0,-2 1 0 0 0,-3-1 84 0 0,0 1-108 0 0,-1-1 36 0 0,-1 1 72 0 0,-2-1-108 0 0,1 0 36 0 0,-1 1 62 0 0,-2-1-95 0 0,-2 1 32 0 0,1-1-11 0 0,-1 1 0 0 0,-2-2 0 0 0,-1 1 0 0 0,1 1 0 0 0,1 0 0 0 0,0 0 0 0 0,1 1 74 0 0,1 1 45 0 0,0-1 1 0 0,-1 2 16 0 0,-1 0-1 0 0,1 1-335 0 0,-2 0 133 0 0,-2 0-49 0 0,-3-1 133 0 0,0 0-35 0 0,1 2 18 0 0,1 1 0 0 0,1 1 0 0 0,1 0 0 0 0,2 2 0 0 0,1 0 74 0 0,-1-1-95 0 0,0 1 125 0 0,2 0-56 0 0,-1 1 19 0 0,0-1-3 0 0,0 1 0 0 0,2 1-75 0 0,0 0 22 0 0,-1 0-11 0 0,2 0 0 0 0,0 2 0 0 0,0 0 0 0 0,0 0 0 0 0,1-1 0 0 0,0 0-112 0 0,1 0 144 0 0,0 0-142 0 0,0 1 137 0 0,1-2-124 0 0,0 1 121 0 0,1 0-111 0 0,0-1 108 0 0,0 2-143 0 0,1 0 60 0 0,0 1-11 0 0,3 0 0 0 0,0 3-102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31.962"/>
    </inkml:context>
    <inkml:brush xml:id="br0">
      <inkml:brushProperty name="width" value="0.1" units="cm"/>
      <inkml:brushProperty name="height" value="0.1" units="cm"/>
      <inkml:brushProperty name="color" value="#0B868D"/>
      <inkml:brushProperty name="inkEffects" value="ocean"/>
      <inkml:brushProperty name="anchorX" value="-51112.8125"/>
      <inkml:brushProperty name="anchorY" value="-92310.54688"/>
      <inkml:brushProperty name="scaleFactor" value="0.5"/>
    </inkml:brush>
  </inkml:definitions>
  <inkml:trace contextRef="#ctx0" brushRef="#br0">586 415 1352 0 0,'0'0'203'0'0,"0"-1"-26"0"0,1-1-122 0 0,2 0 66 0 0,0-1-12 0 0,0 0 2 0 0,-1-2 1 0 0,0 1-56 0 0,0-1-59 0 0,-1-1 117 0 0,-1 0-144 0 0,0 2 166 0 0,0 1-86 0 0,0-1 18 0 0,0 1-3 0 0,-1-1 55 0 0,1 1-7 0 0,0-2 6 0 0,-1-1 1 0 0,1-1 9 0 0,-1 0-2 0 0,0-2 1 0 0,-1 1 0 0 0,0-1-28 0 0,0 0 8 0 0,0 1-4 0 0,0-1 0 0 0,0-1-19 0 0,1 0-3 0 0,-1-1-1 0 0,0 0-1 0 0,1 1 0 0 0,-2 0 0 0 0,2-1 0 0 0,-3-2 93 0 0,0-1-119 0 0,-1 0 39 0 0,0 0-13 0 0,0 2 19 0 0,0 1 3 0 0,0 0 1 0 0,-1 0 1 0 0,-1 2 0 0 0,0-1 0 0 0,-1-1 0 0 0,-1 0 0 0 0,-1 1 0 0 0,1 0 0 0 0,-2 2 0 0 0,1 1 0 0 0,-2 0-28 0 0,0 2-2 0 0,-2 0 0 0 0,0 1-2 0 0,1 0-10 0 0,-1 2-71 0 0,-1 0 132 0 0,0 1-81 0 0,0 0 74 0 0,0 2-9 0 0,1-1 4 0 0,-1 2 1 0 0,1 0-10 0 0,-3 1 125 0 0,-1 0-158 0 0,0 1 15 0 0,2-1-16 0 0,1 1-2 0 0,0-1-2 0 0,2 2 0 0 0,1-1-75 0 0,0 1 134 0 0,0 0-81 0 0,1 1-47 0 0,1 1 16 0 0,0 0 73 0 0,0-1-108 0 0,1 2 36 0 0,1 0 62 0 0,0-2-95 0 0,-1 1 32 0 0,1 1 73 0 0,2-1-108 0 0,-2 0 148 0 0,1 0-156 0 0,2-1 150 0 0,1-3-147 0 0,0 1 137 0 0,0 1-135 0 0,1 1 115 0 0,1 1-109 0 0,-1 1 32 0 0,1 0 73 0 0,1 1-108 0 0,0-1 110 0 0,1-1-107 0 0,-1 1 106 0 0,0 0-31 0 0,1 0-65 0 0,-1 1 134 0 0,0 1-81 0 0,2-1-47 0 0,0 1 16 0 0,1 1-11 0 0,0-3 0 0 0,0 0 0 0 0,1-1 0 0 0,-1 0 0 0 0,1 0 0 0 0,0 0 0 0 0,2 1 0 0 0,1 1 0 0 0,1 0 0 0 0,2 0 74 0 0,1 2-95 0 0,1 0 106 0 0,1 1-106 0 0,0 0 32 0 0,0-2-11 0 0,0 0 0 0 0,2 0 0 0 0,1 0 74 0 0,-1 1-95 0 0,2 0 32 0 0,0 0-11 0 0,1 0 0 0 0,-2 1 0 0 0,0 1 0 0 0,1 0 0 0 0,-1 0 74 0 0,0-1-95 0 0,-1 1 32 0 0,0 0-11 0 0,0 0 0 0 0,0 0 0 0 0,3 4 0 0 0,1-1 0 0 0,-2 0 0 0 0,-1 0 0 0 0,-1 0 0 0 0,-2-1 0 0 0,0-2 0 0 0,-1 0 0 0 0,0 0 0 0 0,-1 0 74 0 0,-2-1-95 0 0,0 1 32 0 0,0 0-11 0 0,0 1 0 0 0,-2 0 74 0 0,0-1-95 0 0,-1 1 32 0 0,0 0-11 0 0,0 0 0 0 0,-1 0 0 0 0,0 0 102 0 0,-1-1-56 0 0,0-1-53 0 0,-1 0 130 0 0,1 0-155 0 0,-1 3 48 0 0,0-1-16 0 0,-2-1 0 0 0,1 2 0 0 0,-2-1 0 0 0,0-1 0 0 0,0-1 0 0 0,-2-1 0 0 0,-1-2 0 0 0,1 0 0 0 0,-1-1 0 0 0,-1-1 0 0 0,0 0 0 0 0,0 0 102 0 0,0 0-131 0 0,-1 0 156 0 0,-1 0-159 0 0,0 0 160 0 0,-1 1-86 0 0,-1-1 28 0 0,0-1-81 0 0,-1 1 134 0 0,0-1-81 0 0,-2-1 28 0 0,0 0-81 0 0,-1-1 22 0 0,0 0-11 0 0,-2-1 0 0 0,0 1 0 0 0,0-1 0 0 0,0-1 0 0 0,0-2 0 0 0,-2 0 0 0 0,-1 0 0 0 0,-1-1 0 0 0,0-1 0 0 0,2-1 0 0 0,0 0 0 0 0,0-1-103 0 0,2-1 132 0 0,1 0-43 0 0,-1-3 14 0 0,1-2 0 0 0,1-1 0 0 0,2-1 0 0 0,0-1 0 0 0,2 0 0 0 0,2 0 0 0 0,0 0 0 0 0,2 0 0 0 0,1 0 0 0 0,3-1 0 0 0,1 1 0 0 0,1 0 0 0 0,1 0 0 0 0,1-1 0 0 0,2-3 0 0 0,1-1 0 0 0,2 0-84 0 0,0 1 108 0 0,-1-1-158 0 0,2 0 94 0 0,1 1 44 0 0,2 1-14 0 0,-1-1 10 0 0,1 0 0 0 0,0 0 0 0 0,1 1 0 0 0,-1-1 0 0 0,-1 1 0 0 0,2 1 0 0 0,0 0 0 0 0,-2 0 0 0 0,0-1-75 0 0,1 1 96 0 0,1-1-125 0 0,-1 1 131 0 0,0 0-134 0 0,2 0 134 0 0,0 0-40 0 0,-1 1 13 0 0,-1-1 74 0 0,1-1-95 0 0,0 2 32 0 0,-1 0-114 0 0,-1 0 132 0 0,0 0-43 0 0,-1 1 14 0 0,-1 1 0 0 0,-2-1 0 0 0,-1 3 0 0 0,0 1 0 0 0,-1 0 0 0 0,-2 3 0 0 0,-1 2 0 0 0,1 0 0 0 0,-1 0 0 0 0,1 1 0 0 0,-1 0 93 0 0,0 0-120 0 0,0 0 153 0 0,-1 1-158 0 0,0 1 48 0 0,0 0-16 0 0,-1 1 0 0 0,0-1 0 0 0,0 1 0 0 0,0 0 0 0 0,0 1 0 0 0,0-1-74 0 0,-1 1-198 0 0,-1 1 276 0 0,-1 1-117 0 0,-3 3 68 0 0,0 1-2917 0 0,-1 2 253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42.048"/>
    </inkml:context>
    <inkml:brush xml:id="br0">
      <inkml:brushProperty name="width" value="0.1" units="cm"/>
      <inkml:brushProperty name="height" value="0.1" units="cm"/>
      <inkml:brushProperty name="color" value="#0B868D"/>
      <inkml:brushProperty name="inkEffects" value="ocean"/>
      <inkml:brushProperty name="anchorX" value="-54493.69141"/>
      <inkml:brushProperty name="anchorY" value="-97857.6875"/>
      <inkml:brushProperty name="scaleFactor" value="0.5"/>
    </inkml:brush>
  </inkml:definitions>
  <inkml:trace contextRef="#ctx0" brushRef="#br0">124 0 1464 0 0,'0'0'472'0'0,"2"0"-360"0"0,0 0-28 0 0,1 0-95 0 0,-1 0 119 0 0,-1 0-60 0 0,0 0 94 0 0,0 0 55 0 0,-3 0-125 0 0,0 0 0 0 0,-3 0 1708 0 0,4 2-1681 0 0,0-1-2 0 0,1 1 36 0 0,-2 0 158 0 0,1 1-202 0 0,0-2 23 0 0,0 1-28 0 0,0 0-1 0 0,-1 0-3 0 0,1 0 37 0 0,0-1 139 0 0,1 0-177 0 0,0 1 33 0 0,1 0-22 0 0,-1 1 0 0 0,0 0-2 0 0,0-1 0 0 0,-1 0 0 0 0,1-1 0 0 0,-1 0 176 0 0,1-1-222 0 0,2 2-47 0 0,0 0 128 0 0,0 0-155 0 0,0 0 262 0 0,-1-1-188 0 0,-1 0 62 0 0,1-1-16 0 0,-1 2 9 0 0,0-1 7 0 0,0 1-1 0 0,0-1 1 0 0,0 0-47 0 0,0-1 42 0 0,0 3-118 0 0,0 0 164 0 0,1 1-89 0 0,-1-1 20 0 0,1 2-2 0 0,1 1-2 0 0,0-1 0 0 0,-1 1 0 0 0,0-1 0 0 0,0 1 18 0 0,0 0-4 0 0,-1 1 2 0 0,-2 0 0 0 0,2 2-103 0 0,-2 0 123 0 0,1 0-41 0 0,1 1-81 0 0,0 3 140 0 0,1 1-46 0 0,0 0-22 0 0,0-1 12 0 0,-1 0-6 0 0,-1 0 0 0 0,0-1 28 0 0,0-1-8 0 0,-2 1 4 0 0,0 0 0 0 0,1 1-103 0 0,1 0 142 0 0,-2 2-159 0 0,1 1 160 0 0,0-1-160 0 0,0 1 122 0 0,0-2-111 0 0,-1 1 106 0 0,1-2-106 0 0,-1 4 144 0 0,1-1-43 0 0,1 0-96 0 0,0-2 125 0 0,0 0-136 0 0,1 0 134 0 0,-1-1-134 0 0,1 0 153 0 0,-2 0-158 0 0,0 0 160 0 0,0 1-76 0 0,2 0 24 0 0,-1-1-4 0 0,0 1 0 0 0,1-2-84 0 0,-1 1 136 0 0,1-1-156 0 0,0 1 160 0 0,0-1-160 0 0,0 0 141 0 0,-1 0-136 0 0,0 0 134 0 0,0 1-59 0 0,0-1-56 0 0,-1 2 131 0 0,0 0-81 0 0,0 0-47 0 0,0-1 90 0 0,0-1-106 0 0,-1-1 106 0 0,0 0-22 0 0,1 0 8 0 0,-1 1 1 0 0,-1 1 0 0 0,1 0-84 0 0,1 0 24 0 0,-1-1-12 0 0,0 1 74 0 0,0 0-95 0 0,0-1 32 0 0,-1 0-11 0 0,1-1 74 0 0,2 0-20 0 0,1-1 10 0 0,-1 0 0 0 0,0-1 0 0 0,1-2-75 0 0,-1-1 22 0 0,-1-1 73 0 0,1-2-108 0 0,0 1 110 0 0,1 0-107 0 0,-2 0 106 0 0,0 0-106 0 0,1 0 125 0 0,-1-2-56 0 0,1 0-56 0 0,-1-1 131 0 0,1-1-155 0 0,0 0 48 0 0,0 1-16 0 0,0-1 0 0 0,0 1 0 0 0,1-1 0 0 0,-1 1 204 0 0,0 0-30 0 0,-1 1-112 0 0,0-1-61 0 0,0 1 14 0 0,1-2 69 0 0,0 1 296 0 0,1-3-1115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33.413"/>
    </inkml:context>
    <inkml:brush xml:id="br0">
      <inkml:brushProperty name="width" value="0.1" units="cm"/>
      <inkml:brushProperty name="height" value="0.1" units="cm"/>
      <inkml:brushProperty name="color" value="#0B868D"/>
      <inkml:brushProperty name="inkEffects" value="ocean"/>
      <inkml:brushProperty name="anchorX" value="-50358.21094"/>
      <inkml:brushProperty name="anchorY" value="-91681.85156"/>
      <inkml:brushProperty name="scaleFactor" value="0.5"/>
    </inkml:brush>
  </inkml:definitions>
  <inkml:trace contextRef="#ctx0" brushRef="#br0">17 3 1440 0 0,'0'0'0'0'0,"0"0"128"0"0,-1 0 0 0 0,-1-1 149 0 0,-1 0-79 0 0,1 0-118 0 0,-1 1 37 0 0,0 1-21 0 0,2 1-9 0 0,0 2 86 0 0,1 4-25 0 0,0 5 12 0 0,-1 1-93 0 0,1 2 63 0 0,1-1-14 0 0,-1 0 3 0 0,1-1 1 0 0,4 1-37 0 0,0-1 1 0 0,0 0-3 0 0,0 1-1 0 0,0 1 19 0 0,2 1-6 0 0,0 1 3 0 0,2 1 0 0 0,2 4-9 0 0,1 1 2 0 0,1 3-1 0 0,3 1 0 0 0,1 1-103 0 0,2 2 105 0 0,3 3-112 0 0,2 2 108 0 0,2 1 32 0 0,1 0 2 0 0,1 0 7 0 0,0 0 1 0 0,0-2-65 0 0,-1-2 9 0 0,-2-3-7 0 0,-3-2-1 0 0,-3-2 28 0 0,-1-2-8 0 0,-3-2 4 0 0,1 2 0 0 0,-2-2-28 0 0,-1-1-67 0 0,-3-2 92 0 0,-1-4 6 0 0,-2 0 0 0 0,-2-3 5 0 0,-2-1 0 0 0,-1-1-112 0 0,-1-3 32 0 0,-1 0-16 0 0,0-2 121 0 0,-1-1-53 0 0,1-2 13 0 0,0-1 1 0 0,0 0-96 0 0,-1 0 28 0 0,1 2-14 0 0,-1-1 0 0 0,0 1 0 0 0,1-2 0 0 0,-2 1 74 0 0,0 0-95 0 0,0-1 32 0 0,0 0-11 0 0,1 0 0 0 0,0-1 0 0 0,1 0 0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33.927"/>
    </inkml:context>
    <inkml:brush xml:id="br0">
      <inkml:brushProperty name="width" value="0.1" units="cm"/>
      <inkml:brushProperty name="height" value="0.1" units="cm"/>
      <inkml:brushProperty name="color" value="#0B868D"/>
      <inkml:brushProperty name="inkEffects" value="ocean"/>
      <inkml:brushProperty name="anchorX" value="-51488.70703"/>
      <inkml:brushProperty name="anchorY" value="-93314.95313"/>
      <inkml:brushProperty name="scaleFactor" value="0.5"/>
    </inkml:brush>
  </inkml:definitions>
  <inkml:trace contextRef="#ctx0" brushRef="#br0">940 0 1696 0 0,'0'0'0'0'0,"-3"2"152"0"0,-4 3-65 0 0,-1 4 93 0 0,-5 3-124 0 0,-1 0 37 0 0,1 1-106 0 0,-1 1 119 0 0,1-3-58 0 0,-1 1-56 0 0,1-1 131 0 0,-1-1-80 0 0,2 1 213 0 0,1-1-22 0 0,0 1 26 0 0,-1 1 3 0 0,0 0-214 0 0,0 1-31 0 0,-2 0 70 0 0,-1 2-110 0 0,-2-1 238 0 0,0 2-78 0 0,-3 0 31 0 0,-1 3-1 0 0,-2 0 103 0 0,-2 2-21 0 0,-1 1 22 0 0,-1 3-1 0 0,1 2-121 0 0,-10 8 185 0 0,0 2-238 0 0,3 2 7 0 0,2-1-25 0 0,1-1-4 0 0,1-2-3 0 0,4-1 46 0 0,2-2-3 0 0,-1-1 4 0 0,0-3 1 0 0,3 1-28 0 0,2-3-2 0 0,1-1 0 0 0,0-2-2 0 0,3-1 28 0 0,1-2 1 0 0,-1-2 2 0 0,0 1 150 0 0,0-3-182 0 0,1-1 61 0 0,1-2-20 0 0,2-2-75 0 0,2-2 22 0 0,1-2-86 0 0,2-2 134 0 0,2-1-62 0 0,1-3 12 0 0,1 0 1 0 0,1 0-2 0 0,1-1 136 0 0,0 0-240 0 0,0 0 48 0 0,0 0-16 0 0,0 0 0 0 0,2-1-263 0 0,2 0 182 0 0,2-1 94 0 0,2-1-101 0 0,1-1 109 0 0,1 0-106 0 0,0 0-6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34.513"/>
    </inkml:context>
    <inkml:brush xml:id="br0">
      <inkml:brushProperty name="width" value="0.1" units="cm"/>
      <inkml:brushProperty name="height" value="0.1" units="cm"/>
      <inkml:brushProperty name="color" value="#0B868D"/>
      <inkml:brushProperty name="inkEffects" value="ocean"/>
      <inkml:brushProperty name="anchorX" value="-49971.80469"/>
      <inkml:brushProperty name="anchorY" value="-93654.53906"/>
      <inkml:brushProperty name="scaleFactor" value="0.5"/>
    </inkml:brush>
  </inkml:definitions>
  <inkml:trace contextRef="#ctx0" brushRef="#br0">1 4 1496 0 0,'0'0'293'0'0,"2"1"-146"0"0,1 0 92 0 0,-1 0-162 0 0,3-2-76 0 0,-1 0 18 0 0,-1 0 56 0 0,0 0-97 0 0,1 0 33 0 0,-1 1 73 0 0,0-1-108 0 0,-1 1 111 0 0,2 0 3 0 0,0 0 1 0 0,0 0 5 0 0,1 1 0 0 0,2-1 9 0 0,1 2 7 0 0,0-1-1 0 0,1 1 1 0 0,1 0-19 0 0,6 1 99 0 0,2 0-132 0 0,1 0 15 0 0,4 1-82 0 0,0-1 130 0 0,1 0-80 0 0,1 1 63 0 0,6 1 116 0 0,0-1-154 0 0,2 0 25 0 0,0-1-18 0 0,-4-1-2 0 0,0 0-1 0 0,-2-1-84 0 0,-2-1 117 0 0,0 0-131 0 0,-2-1 132 0 0,-1-1 17 0 0,-1 0 16 0 0,-4-1 2 0 0,-1-2 3 0 0,-2 1-56 0 0,0 0-3 0 0,-3-1-2 0 0,-1 1-3 0 0,0 0 9 0 0,-3 1-2 0 0,-1 1 1 0 0,-1-1 0 0 0,-2 0-103 0 0,-1 1 114 0 0,0 1-123 0 0,-2 0 138 0 0,1 1-68 0 0,-3-1 22 0 0,0 0-4 0 0,1 1-75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35.159"/>
    </inkml:context>
    <inkml:brush xml:id="br0">
      <inkml:brushProperty name="width" value="0.1" units="cm"/>
      <inkml:brushProperty name="height" value="0.1" units="cm"/>
      <inkml:brushProperty name="color" value="#0B868D"/>
      <inkml:brushProperty name="inkEffects" value="ocean"/>
      <inkml:brushProperty name="anchorX" value="-51288.00781"/>
      <inkml:brushProperty name="anchorY" value="-94286.90625"/>
      <inkml:brushProperty name="scaleFactor" value="0.5"/>
    </inkml:brush>
  </inkml:definitions>
  <inkml:trace contextRef="#ctx0" brushRef="#br0">3 149 1640 0 0,'0'0'144'0'0,"0"-1"-168"0"0,-1 1 123 0 0,1-1-9 0 0,-1 0-111 0 0,0 0 393 0 0,3 1-379 0 0,1 0 130 0 0,2 1-43 0 0,1 0 109 0 0,-2 0-129 0 0,2-1 90 0 0,-2 1-29 0 0,-1-1 16 0 0,-1 0-2 0 0,1 1-36 0 0,-1-1 1 0 0,0 0-3 0 0,2-1-1 0 0,3 1-37 0 0,2-1-65 0 0,0 0 120 0 0,6-1 6 0 0,1 1-27 0 0,2 0 6 0 0,1 0-2 0 0,3 1-113 0 0,2 0 116 0 0,0 1-124 0 0,0-1 111 0 0,1 2-6 0 0,5-1 106 0 0,-1 0-129 0 0,1 0 92 0 0,0 0-29 0 0,-2-1 16 0 0,-2 1-2 0 0,-1-1-55 0 0,-1 0-3 0 0,-3 0-2 0 0,-1-1-3 0 0,-1 0 28 0 0,-2 0 1 0 0,0-1 2 0 0,-2 0 1 0 0,-2 0 18 0 0,-3-1-4 0 0,-2 2 2 0 0,-2-1 0 0 0,0-1-38 0 0,-2 1 2 0 0,0 1-2 0 0,-2 0-2 0 0,0-1 18 0 0,0 1-4 0 0,0 1 2 0 0,0-2 0 0 0,2-1-19 0 0,-1 0 6 0 0,1 1-3 0 0,-2 0 0 0 0,1 1 46 0 0,-1-1-3 0 0,-1 2 4 0 0,0-1 1 0 0,2-1-150 0 0,0 0 44 0 0,-1 1-22 0 0,0 0 0 0 0,2-1 0 0 0,-1 1 130 0 0,0 0-74 0 0,-1 1 20 0 0,2-2-86 0 0,-2 1 22 0 0,1 0 72 0 0,-2 1-108 0 0,2-2 36 0 0,-1 2 72 0 0,0-1-108 0 0,-1 0 36 0 0,2-1 137 0 0,-1 1-80 0 0,0-2 23 0 0,0 2-2 0 0,-1-2-2 0 0,0 0 0 0 0,0-1 0 0 0,-1 1 0 0 0,0-1-103 0 0,0-1 30 0 0,1 1-15 0 0,-2-2 0 0 0,1 1 0 0 0,-1 1 0 0 0,1 0 0 0 0,-1 0 0 0 0,-1-1-75 0 0,0 0 12 0 0,0-1-7 0 0,-1 0-96 0 0,1 1 112 0 0,1 1-38 0 0,0 2 12 0 0,0 0-47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36.147"/>
    </inkml:context>
    <inkml:brush xml:id="br0">
      <inkml:brushProperty name="width" value="0.1" units="cm"/>
      <inkml:brushProperty name="height" value="0.1" units="cm"/>
      <inkml:brushProperty name="color" value="#0B868D"/>
      <inkml:brushProperty name="inkEffects" value="ocean"/>
      <inkml:brushProperty name="anchorX" value="-52625.82813"/>
      <inkml:brushProperty name="anchorY" value="-94772.25"/>
      <inkml:brushProperty name="scaleFactor" value="0.5"/>
    </inkml:brush>
  </inkml:definitions>
  <inkml:trace contextRef="#ctx0" brushRef="#br0">192 5 1984 0 0,'0'0'739'0'0,"3"-1"-642"0"0,3 0-13 0 0,0 0 4 0 0,0 0 0 0 0,3 1-103 0 0,1-1 142 0 0,-1 1-159 0 0,1 1 160 0 0,-1 0-48 0 0,2 1 16 0 0,-2-1 0 0 0,0 1 0 0 0,1 1 37 0 0,2 0-10 0 0,0 1 14 0 0,1 0-2 0 0,1 1-36 0 0,0-1 1 0 0,-1 1-3 0 0,1 0-1 0 0,1 1-112 0 0,0 0 135 0 0,0 0-149 0 0,-1 1 138 0 0,-1 0 6 0 0,1-1 8 0 0,-2 1 5 0 0,1 0 1 0 0,-1 1-56 0 0,0 0 7 0 0,0 0-6 0 0,-2 1-1 0 0,-1 1 56 0 0,0 0-7 0 0,-2 1 6 0 0,-2 0 1 0 0,-1-1-28 0 0,-1 0 8 0 0,-2 0-4 0 0,-2 1 0 0 0,-2 0-10 0 0,-2 4 116 0 0,-1 1-146 0 0,-2-1 85 0 0,0 1-17 0 0,-1-1 3 0 0,-2-1 1 0 0,0-1-47 0 0,-1 1 14 0 0,-2 1-17 0 0,-6 3 116 0 0,-1 2-128 0 0,-3 1 44 0 0,0-1-14 0 0,0 0-122 0 0,-1-1 110 0 0,0 1-113 0 0,-1 0 32 0 0,-1 0-11 0 0,1 1 0 0 0,0 0 0 0 0,-1 3 74 0 0,-3 4-95 0 0,1-1 32 0 0,4-1 73 0 0,3-4-108 0 0,3-3 110 0 0,3-3-107 0 0,4-3 144 0 0,3-2-81 0 0,0-1 28 0 0,2-1-6 0 0,1-3-75 0 0,2 0 115 0 0,-1-1-131 0 0,1-1 134 0 0,1-1-59 0 0,2-2-56 0 0,0 0 131 0 0,0 0-81 0 0,1-1-47 0 0,0-1 16 0 0,0 1-11 0 0,1 0 0 0 0,-1 0 0 0 0,0 0 0 0 0,1 0 0 0 0,3 0 0 0 0,2 1 0 0 0,1 0 0 0 0,0 0 0 0 0,0 0 0 0 0,2-1 74 0 0,1 0-95 0 0,2 0 32 0 0,1 0 63 0 0,1 0-95 0 0,4 1 116 0 0,6-1-119 0 0,2 1 110 0 0,2-1-107 0 0,5-1 32 0 0,1-1-11 0 0,-3 0 0 0 0,-1-1 0 0 0,-2 1 0 0 0,-1 0 84 0 0,-2 1-108 0 0,-1 0 36 0 0,-1 1 137 0 0,-1-1-80 0 0,0 0 23 0 0,-2 0-2 0 0,1-1-105 0 0,-1 0 30 0 0,-1 1-15 0 0,-2 0 0 0 0,0 0 0 0 0,-1 0 0 0 0,-2 1 0 0 0,0 0 0 0 0,-1 0 0 0 0,-1 0 121 0 0,0 0-44 0 0,-1 0 11 0 0,-3 1-101 0 0,-1-1 140 0 0,-3 0-159 0 0,-2 0 160 0 0,1 0-160 0 0,0 0 122 0 0,-1 0-111 0 0,-1 0 106 0 0,0 0-106 0 0,0 0 32 0 0,-1 0-11 0 0,3-1 0 0 0,0 0 74 0 0,-1 1-95 0 0,1-1 106 0 0,-2 1-106 0 0,0 0 32 0 0,0-1-11 0 0,-1 1 0 0 0,0 0 0 0 0,0 0 0 0 0,-1 0-67 0 0,1-1-482 0 0,2-2 346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5:57.780"/>
    </inkml:context>
    <inkml:brush xml:id="br0">
      <inkml:brushProperty name="width" value="0.1" units="cm"/>
      <inkml:brushProperty name="height" value="0.1" units="cm"/>
      <inkml:brushProperty name="color" value="#0B868D"/>
      <inkml:brushProperty name="inkEffects" value="ocean"/>
      <inkml:brushProperty name="anchorX" value="-53737.29688"/>
      <inkml:brushProperty name="anchorY" value="-98261.74219"/>
      <inkml:brushProperty name="scaleFactor" value="0.5"/>
    </inkml:brush>
  </inkml:definitions>
  <inkml:trace contextRef="#ctx0" brushRef="#br0">17 99 1608 0 0,'0'0'144'0'0,"0"-2"-168"0"0,-2-1 179 0 0,0 0-71 0 0,0-2 21 0 0,0 0-1 0 0,0 2-28 0 0,1 0-1 0 0,-1 1-2 0 0,1 1-1 0 0,0 0 28 0 0,-1 0 440 0 0,5 2-420 0 0,1 0-7 0 0,2-2 6 0 0,3-1 1 0 0,3 0-47 0 0,3 1 5 0 0,1-1-5 0 0,1-1 83 0 0,-1 1-108 0 0,0-2 36 0 0,0 0-12 0 0,2 0-9 0 0,0 1 2 0 0,1-1-1 0 0,0 1 0 0 0,0 0 0 0 0,-1-1-75 0 0,2 1 134 0 0,0-2-80 0 0,0 1-49 0 0,1 1 92 0 0,1 0-108 0 0,1 1 108 0 0,1-1 42 0 0,6 1 148 0 0,2 0-184 0 0,2 1-10 0 0,2 0-8 0 0,-1 1 28 0 0,-3 1-21 0 0,-3 0-1 0 0,-1-1 2 0 0,-1 0-2 0 0,0 0-94 0 0,1 2 140 0 0,1-1-158 0 0,1 2 160 0 0,1 0-160 0 0,1 1 48 0 0,0-1-16 0 0,1 0 0 0 0,0-1 112 0 0,-1 0-51 0 0,-1-1 12 0 0,1-1 1 0 0,1 0-86 0 0,2 0 24 0 0,-2 0-12 0 0,0 1 0 0 0,3 0 0 0 0,1 1 93 0 0,-3-1-120 0 0,-2 1 134 0 0,0-1-59 0 0,1 1-56 0 0,0 0 131 0 0,9 0-81 0 0,2 1-47 0 0,-1 1 16 0 0,-1-1-11 0 0,-2 0 0 0 0,0-1 0 0 0,-3 0 84 0 0,-1-1-108 0 0,1 1 36 0 0,-1-1-12 0 0,0-1 0 0 0,-1 0 0 0 0,0 0 0 0 0,2-1 102 0 0,1 1-131 0 0,0-1 156 0 0,1 2-159 0 0,1-1 48 0 0,-1 1 68 0 0,8-1-108 0 0,-1 0 110 0 0,-1 1-107 0 0,-1 0 32 0 0,-1 2-11 0 0,4-1 74 0 0,0 0-95 0 0,1-1 32 0 0,-1 0-11 0 0,0 0 0 0 0,-3-1 0 0 0,1 0 0 0 0,-2-1 0 0 0,0 0 0 0 0,-2-1 0 0 0,1 0 84 0 0,-1 1-108 0 0,0 0 148 0 0,0 1-156 0 0,0 0 122 0 0,0 0-111 0 0,-1 1 32 0 0,-1 0-11 0 0,0 1 0 0 0,0-1 0 0 0,0 1 74 0 0,0 0-95 0 0,1 1 32 0 0,0 0-11 0 0,-1 0 0 0 0,0 0 0 0 0,-1 0 74 0 0,0 0-95 0 0,0-1 32 0 0,-1 0-11 0 0,1 0 0 0 0,-1 1 0 0 0,-2-2 74 0 0,8 1-95 0 0,2 1 32 0 0,0 0-11 0 0,0 0 0 0 0,-2 0 74 0 0,-2 0-95 0 0,-1-1 32 0 0,-2 0-11 0 0,0 1 0 0 0,5 0 0 0 0,0-1 0 0 0,-1 0 0 0 0,-1-1 0 0 0,-3-1 0 0 0,-2 0 0 0 0,-1 1 0 0 0,-1 0 0 0 0,-1-1 0 0 0,-1 0 0 0 0,0 1 102 0 0,1 1-131 0 0,0-1 137 0 0,0 0-135 0 0,0 2 115 0 0,0 0-109 0 0,-2 1 32 0 0,0-2-11 0 0,0 1 0 0 0,-1 1 74 0 0,-1-3-95 0 0,0 1 32 0 0,-1-1 73 0 0,-1 0-34 0 0,0 0 16 0 0,0 0-2 0 0,0 0-75 0 0,-1-1 22 0 0,-1 1-11 0 0,-2 0 0 0 0,1 0 0 0 0,-1 1 0 0 0,-1-1 0 0 0,0 1 0 0 0,1-1 0 0 0,0 2 0 0 0,1-1 0 0 0,-1 0 0 0 0,0 0 0 0 0,-2 0 0 0 0,-1 0 0 0 0,1 0 0 0 0,-1 0 0 0 0,-1 0 0 0 0,0 1 0 0 0,-3 1 74 0 0,-3-1-95 0 0,-4 0 106 0 0,0 0-106 0 0,-3-1 32 0 0,-1 0 73 0 0,-2-1-108 0 0,1 1 138 0 0,2 3-68 0 0,0-1 22 0 0,1 0-4 0 0,2 2-75 0 0,-2-2 96 0 0,1 1-31 0 0,0 1 10 0 0,-1-1-75 0 0,-2 0 134 0 0,-2-2-81 0 0,1 1-47 0 0,1 3 16 0 0,-2-2-11 0 0,1 2 0 0 0,1 2 0 0 0,-2 0 0 0 0,0-1 102 0 0,0 1-131 0 0,0 1 137 0 0,0 1-135 0 0,-2 0 134 0 0,-2 1-134 0 0,0 1 41 0 0,-1 2-14 0 0,-1 1 0 0 0,1 0 74 0 0,0 0-95 0 0,0-1 32 0 0,1 0 73 0 0,0 1-34 0 0,-1-1-59 0 0,0 1 132 0 0,0 1-81 0 0,-1 0-47 0 0,0 1 16 0 0,0 1 73 0 0,-1 2-108 0 0,0 0 110 0 0,-1 5-32 0 0,-1 1-65 0 0,0 0 22 0 0,1 0-11 0 0,-1 0 0 0 0,1-1-112 0 0,0-1 144 0 0,-1 1-48 0 0,2-2 16 0 0,-2 6 0 0 0,1-1 84 0 0,-1-1-108 0 0,0 0 129 0 0,1-2-132 0 0,0-1 41 0 0,1-2-14 0 0,-1 0 74 0 0,2 0-95 0 0,-1 1 144 0 0,1 0-155 0 0,0 1 160 0 0,0 1-160 0 0,0 0 48 0 0,-1-1-16 0 0,0 0 74 0 0,2-2-95 0 0,-2 5 32 0 0,1-1-11 0 0,1-1 0 0 0,0 1 74 0 0,0-3-95 0 0,0-1 32 0 0,1-1-11 0 0,0-1 0 0 0,1 0 74 0 0,-1-2-95 0 0,1 1 32 0 0,-1-1-11 0 0,-1-1 0 0 0,0 0 0 0 0,1 0 0 0 0,1 0 0 0 0,-1-1 0 0 0,1 3 0 0 0,0 1 0 0 0,-1 1 0 0 0,1-2 0 0 0,0 0 0 0 0,0 0 0 0 0,-2-2 0 0 0,0 1 0 0 0,1-1 0 0 0,-2 0 0 0 0,0 0 0 0 0,0 0 0 0 0,0 2 0 0 0,0 0 0 0 0,0 0 74 0 0,-1 0-95 0 0,1 2 32 0 0,0 0-11 0 0,-1 0 0 0 0,-1 0 0 0 0,1 1 0 0 0,-1 0 0 0 0,0-1 74 0 0,0-1-95 0 0,0 0 106 0 0,-1 3 6 0 0,0 0-38 0 0,0 0-58 0 0,-2 3 90 0 0,0-1-31 0 0,2-2-65 0 0,-2 2 22 0 0,2-2-11 0 0,0-3 0 0 0,2-1 0 0 0,-1-2 0 0 0,0-2 0 0 0,2 0 112 0 0,-1-2-51 0 0,1-1 12 0 0,0-1 1 0 0,1 1-12 0 0,0 0 4 0 0,-1-1-2 0 0,-1 3 0 0 0,1-1-75 0 0,0 0 22 0 0,-1-1-11 0 0,1-1 84 0 0,2 0-24 0 0,0-1 12 0 0,0-1 0 0 0,0 0 9 0 0,0 0-2 0 0,-1-1 1 0 0,-1-1 0 0 0,1 0-94 0 0,0 1 28 0 0,1-1-108 0 0,0-1 121 0 0,1 0-40 0 0,-2 2 13 0 0,1 0 93 0 0,-1-1-1100 0 0,-1 1-2246 0 0,-1 1-55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22.586"/>
    </inkml:context>
    <inkml:brush xml:id="br0">
      <inkml:brushProperty name="width" value="0.1" units="cm"/>
      <inkml:brushProperty name="height" value="0.1" units="cm"/>
      <inkml:brushProperty name="color" value="#0B868D"/>
      <inkml:brushProperty name="inkEffects" value="ocean"/>
      <inkml:brushProperty name="anchorX" value="-35028.42188"/>
      <inkml:brushProperty name="anchorY" value="-64793.46875"/>
      <inkml:brushProperty name="scaleFactor" value="0.5"/>
    </inkml:brush>
  </inkml:definitions>
  <inkml:trace contextRef="#ctx0" brushRef="#br0">146 94 1440 0 0,'0'0'181'0'0,"-1"1"-106"0"0,0-1 26 0 0,0 2-122 0 0,-4 2 37 0 0,-2 3 87 0 0,0 2-39 0 0,-1-1 17 0 0,-1 1-1 0 0,1 0-93 0 0,2 0 26 0 0,0 1 71 0 0,2-1-108 0 0,1 3 129 0 0,1 0-57 0 0,-1 1-56 0 0,-2 5 215 0 0,0 0-188 0 0,-1 2 62 0 0,-1-1-17 0 0,2 1 37 0 0,1 0-10 0 0,-2 0 5 0 0,-1-1 0 0 0,2 2-112 0 0,1 1 125 0 0,0 0-135 0 0,0 1 132 0 0,2-1-20 0 0,0 1 7 0 0,-1-1 3 0 0,1-2 0 0 0,0 1-112 0 0,1-2 32 0 0,0-1-16 0 0,2-2 0 0 0,0 0 75 0 0,1-2-97 0 0,1 1 145 0 0,1-2-80 0 0,1 0-49 0 0,0-1 17 0 0,-1-3-11 0 0,-1-2 75 0 0,1-2-22 0 0,2 0-64 0 0,0 1 134 0 0,1 0-80 0 0,0-1-49 0 0,-2-1 110 0 0,0-1-37 0 0,1-1-80 0 0,2 1 26 0 0,1-1-13 0 0,1-2 75 0 0,1-1-3 0 0,1-1 5 0 0,-1-2 3 0 0,0-1 0 0 0,-1 0-93 0 0,2-1 26 0 0,-2-1-13 0 0,1-2 75 0 0,1 1-13 0 0,-1-1 9 0 0,1-1 1 0 0,0-1 0 0 0,0 0 0 0 0,0-2 0 0 0,0-1 0 0 0,-1 0 0 0 0,0 0-9 0 0,0 0 2 0 0,-1 0-1 0 0,1-1 0 0 0,0-1-75 0 0,-2 1 22 0 0,-1 1-11 0 0,-2 0 112 0 0,0 1-70 0 0,-2 1 28 0 0,-1 0-6 0 0,0 0-75 0 0,0 0 115 0 0,-2 0-131 0 0,-1-1 134 0 0,1-1-134 0 0,-1 1 41 0 0,-1-1-14 0 0,-1 0 0 0 0,1 1 74 0 0,-2 1-20 0 0,0-2 10 0 0,-1 0 0 0 0,0 0-75 0 0,1-2 96 0 0,-2 0-106 0 0,0 0 106 0 0,-1 0-106 0 0,-2-5 32 0 0,-2 1-11 0 0,-1-1 0 0 0,-2-2 0 0 0,0 2 74 0 0,1 1-95 0 0,2 2 32 0 0,0 2 73 0 0,1 1-108 0 0,3 4 129 0 0,1 2-57 0 0,0 1-56 0 0,0 0 131 0 0,1 2-155 0 0,2 2 48 0 0,-2 0-16 0 0,2 1 0 0 0,0 1 0 0 0,1 0 74 0 0,-1 1-95 0 0,2 0 32 0 0,1 4-370 0 0,1 3 170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6:00.003"/>
    </inkml:context>
    <inkml:brush xml:id="br0">
      <inkml:brushProperty name="width" value="0.1" units="cm"/>
      <inkml:brushProperty name="height" value="0.1" units="cm"/>
      <inkml:brushProperty name="color" value="#0B868D"/>
      <inkml:brushProperty name="inkEffects" value="ocean"/>
      <inkml:brushProperty name="anchorX" value="-59528.62109"/>
      <inkml:brushProperty name="anchorY" value="-101574.03125"/>
      <inkml:brushProperty name="scaleFactor" value="0.5"/>
    </inkml:brush>
  </inkml:definitions>
  <inkml:trace contextRef="#ctx0" brushRef="#br0">426 23 1352 0 0,'0'0'0'0'0,"-2"-1"120"0"0,-1-1-28 0 0,-1-2 101 0 0,-1 0-133 0 0,-1 0 52 0 0,0 0 114 0 0,2 1-158 0 0,0 3 16 0 0,-1 2 58 0 0,0 6-14 0 0,0 2-68 0 0,-1 1 23 0 0,1 2-11 0 0,-1 2 9 0 0,0 1-2 0 0,0 0 1 0 0,0 2 0 0 0,1 0 47 0 0,1 1-5 0 0,-2 0 5 0 0,2 1 1 0 0,0 1-75 0 0,0 5 22 0 0,0 6 120 0 0,0 6-75 0 0,0 1-55 0 0,2-2-65 0 0,0-1 105 0 0,0-3-131 0 0,0-2 132 0 0,1-2-132 0 0,1 0 39 0 0,0-1 71 0 0,-2 1-108 0 0,2 0 157 0 0,-1 2-55 0 0,-1 1 10 0 0,1 2 1 0 0,0 1-29 0 0,1 2 8 0 0,0-1-4 0 0,-2 1 0 0 0,2 1 56 0 0,-2 0-7 0 0,0 0 6 0 0,-2 0 1 0 0,1 0-140 0 0,1 0 40 0 0,-2-1-20 0 0,1 0 0 0 0,1 0 93 0 0,0-1-120 0 0,-1 1 134 0 0,0 0-134 0 0,-1 1 171 0 0,0 1-78 0 0,-1 0 16 0 0,-1 1 0 0 0,0 1-96 0 0,1 0 28 0 0,-2 0-14 0 0,1-1 0 0 0,-1 1 112 0 0,0 0-51 0 0,0-1 12 0 0,0 0 1 0 0,0 0-86 0 0,1-2 117 0 0,-1 0-132 0 0,0-1 134 0 0,0 1-134 0 0,-1-1 41 0 0,0-1-14 0 0,0 0 0 0 0,0-1 0 0 0,1-1 74 0 0,-1 0-95 0 0,1-2 106 0 0,0-1-31 0 0,0-2 10 0 0,-1-1 0 0 0,0-1 0 0 0,0 0-75 0 0,0-1 22 0 0,1-1-11 0 0,-1 0 0 0 0,1-2 0 0 0,0-1 0 0 0,0 0 0 0 0,1-1 0 0 0,1-1 214 0 0,3 0-42 0 0,1-2 35 0 0,2-1 0 0 0,-1-1-242 0 0,1-1-117 0 0,-1-3 47 0 0,2-1-26 0 0,0-1 151 0 0,-1 1 71 0 0,0-1-21 0 0,0-3 10 0 0,-1 1-92 0 0,1-3 100 0 0,-1-1-109 0 0,1-1 106 0 0,0 0-106 0 0,0-1 106 0 0,0-1-106 0 0,4 2 106 0 0,0-2-13 0 0,1 1 6 0 0,2-1-17 0 0,2-1 6 0 0,-1 0-3 0 0,0-2 0 0 0,0 0-75 0 0,1-1 22 0 0,-1 0-11 0 0,1-1 0 0 0,2-1 102 0 0,-1 1-56 0 0,1-1-53 0 0,0 1 130 0 0,0-1-155 0 0,0 1 48 0 0,-1-1-16 0 0,1 0 0 0 0,0 0 84 0 0,1 0-34 0 0,-1-1 16 0 0,1 1-2 0 0,1-1-75 0 0,0 1 96 0 0,0 0-106 0 0,0 1 106 0 0,0 0-106 0 0,2 1 32 0 0,-1 0 73 0 0,-1 0-108 0 0,2 0 138 0 0,2 2-68 0 0,-2-1 22 0 0,3 0-4 0 0,1 0-75 0 0,0 1 22 0 0,3 0-11 0 0,0 0 0 0 0,-1 0 0 0 0,6 1 74 0 0,-1-1 17 0 0,0 0-112 0 0,1-1 149 0 0,-1 1-160 0 0,0 1 48 0 0,-2-1-16 0 0,0-1 0 0 0,-2 0 0 0 0,-1 0 0 0 0,0 0 0 0 0,2 0 0 0 0,-1 1 0 0 0,1 0 0 0 0,1-1 74 0 0,0 1-95 0 0,-1-1 32 0 0,0 1-11 0 0,1-1 74 0 0,1 0-95 0 0,0 0 32 0 0,6 0 101 0 0,1-1-32 0 0,1 0-12 0 0,6-2 92 0 0,4 0-112 0 0,8 0-226 0 0,-2 0 166 0 0,-3 0 8 0 0,-4 1-6 0 0,-5 0 10 0 0,-4 0-75 0 0,-1 0 96 0 0,-3 1-31 0 0,1 0 10 0 0,1 0 0 0 0,1 1 0 0 0,2-1 0 0 0,0 1 0 0 0,-1-1 74 0 0,0 1-95 0 0,2 0 116 0 0,-1 0-119 0 0,2 1 129 0 0,0 0-132 0 0,1 0 41 0 0,-1 1-14 0 0,-1 0 0 0 0,1 0 0 0 0,6 0 74 0 0,0 0-95 0 0,2 0 32 0 0,-1 0-11 0 0,-3 1 0 0 0,-1-1 0 0 0,0 2 0 0 0,-1 0 0 0 0,0 0 0 0 0,0-1 0 0 0,-1 1 0 0 0,1-1 112 0 0,0 0-144 0 0,-1-1 160 0 0,1 1-160 0 0,-1 0 48 0 0,-1 1-16 0 0,-1-1 0 0 0,1 0 0 0 0,1 1 0 0 0,0-1 0 0 0,0 0 0 0 0,1-1 0 0 0,2 0 0 0 0,0 0 74 0 0,1 0-95 0 0,-1 2 32 0 0,0 1-11 0 0,-1-1 0 0 0,-1 1 0 0 0,1 0 0 0 0,-2-1-103 0 0,0 1 39 0 0,1 1-17 0 0,-1-1 94 0 0,1 0 123 0 0,-1 1-67 0 0,0 0 23 0 0,-1 0-105 0 0,0 0 28 0 0,-1 1-15 0 0,-1-1 74 0 0,0 1-95 0 0,6-1 32 0 0,7 2-11 0 0,-1 0 0 0 0,-2-1 0 0 0,-4-1 0 0 0,-3 0 0 0 0,1-1 74 0 0,0 0-95 0 0,-1 0 144 0 0,-2 1-81 0 0,-5-1 28 0 0,-2 1-6 0 0,-2 1-75 0 0,0-1 96 0 0,-1-1-106 0 0,1 1 106 0 0,1-1-106 0 0,1 1 32 0 0,-1 0-11 0 0,0-2 0 0 0,0 2 0 0 0,-1-1 112 0 0,-1 0-70 0 0,-2 0 28 0 0,0 0-81 0 0,0 0 22 0 0,-1 0 73 0 0,0 0-108 0 0,0 0 110 0 0,-1 0-107 0 0,-1-1 125 0 0,0 0-131 0 0,1 0 134 0 0,-1-1-134 0 0,0-2 134 0 0,0 1-134 0 0,1-1 171 0 0,-2 1-78 0 0,-1 0 16 0 0,-1 1 0 0 0,0 1-96 0 0,1 0 28 0 0,-1-2-14 0 0,0 1 0 0 0,0 0 0 0 0,1 1 112 0 0,0-1-70 0 0,-1 0 28 0 0,-1 1-81 0 0,2 1 96 0 0,-3-1-106 0 0,1 0 106 0 0,0 1-106 0 0,0-1 32 0 0,-1 0 73 0 0,-1-2-108 0 0,1 0 148 0 0,-1 1-54 0 0,-1 0 10 0 0,-2-1 2 0 0,1 1-96 0 0,0 1 102 0 0,-1 0-109 0 0,0 0 106 0 0,1-1-106 0 0,-3 1 32 0 0,0-1-11 0 0,-1-1-103 0 0,0 2 207 0 0,1-1-28 0 0,0-2 24 0 0,1 0 3 0 0,-1 1-121 0 0,-1-1 36 0 0,0 1-18 0 0,0 2 74 0 0,1-1-95 0 0,-1 1 32 0 0,3 0 119 0 0,0-1-64 0 0,-2 1 16 0 0,-2-2 0 0 0,-1 2-96 0 0,1 0 140 0 0,-3-1-158 0 0,-1 1 160 0 0,1-1-160 0 0,-1 1 48 0 0,-1-1-16 0 0,-1 0 0 0 0,-1 0 158 0 0,0-1 188 0 0,-1 0-366 0 0,0 0 40 0 0,-1 0 82 0 0,3 1 14 0 0,0-1-60 0 0,0 1 20 0 0,-1-1-2 0 0,0 1-86 0 0,2-2 24 0 0,-1 1-12 0 0,-1-1 0 0 0,1 1 112 0 0,1-2-144 0 0,0 1 160 0 0,0 0-160 0 0,0 1 141 0 0,1 1-136 0 0,1-1 134 0 0,-1 1-134 0 0,0-1 41 0 0,-1 1-14 0 0,0-2 0 0 0,-1 0 0 0 0,0 0 0 0 0,2 1 0 0 0,1-2 0 0 0,0 1 0 0 0,0 1 261 0 0,0-3 252 0 0,-2 0-345 0 0,2 1-169 0 0,-1 0 44 0 0,-1 1-43 0 0,-1 0 0 0 0,1 1 0 0 0,-2-1 0 0 0,1 1 0 0 0,-2 1 0 0 0,3-2 0 0 0,0 0 0 0 0,1-1 0 0 0,1 2-84 0 0,2-1 5 0 0,-2 0-6 0 0,2 0-3 0 0,1 1 102 0 0,2-1-122 0 0,-2 1 135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0:05.200"/>
    </inkml:context>
    <inkml:brush xml:id="br0">
      <inkml:brushProperty name="width" value="0.1" units="cm"/>
      <inkml:brushProperty name="height" value="0.1" units="cm"/>
      <inkml:brushProperty name="color" value="#DA0C07"/>
      <inkml:brushProperty name="inkEffects" value="lava"/>
      <inkml:brushProperty name="anchorX" value="-4012.58789"/>
      <inkml:brushProperty name="anchorY" value="-22001.95313"/>
      <inkml:brushProperty name="scaleFactor" value="0.5"/>
    </inkml:brush>
  </inkml:definitions>
  <inkml:trace contextRef="#ctx0" brushRef="#br0">0 313 1032 0 0,'0'0'96'0'0,"2"-1"-112"0"0,1-1 125 0 0,1-1 51 0 0,0 0-106 0 0,-1 1-54 0 0,1-1 13 0 0,2-1-13 0 0,-1 0 75 0 0,2-1-3 0 0,2-2-88 0 0,3 0 122 0 0,0 0-132 0 0,0-1 39 0 0,0 0 62 0 0,-3 1-3 0 0,-2 3 5 0 0,2 1 3 0 0,-1 0 0 0 0,3 2-93 0 0,1-1 101 0 0,0 0-110 0 0,0-2 108 0 0,1 0-33 0 0,-1-1 11 0 0,1-2 0 0 0,2-3 0 0 0,4 0-75 0 0,2 0 134 0 0,-1-2-155 0 0,1-1 160 0 0,2 0 83 0 0,-1 0 6 0 0,1-1 20 0 0,-1-1 2 0 0,3 2-279 0 0,0 1 80 0 0,0 0-40 0 0,-2 0 0 0 0,0 2 0 0 0,-1 2 0 0 0,-2 0-112 0 0,1 1 144 0 0,1 3-48 0 0,0 0 16 0 0,-1 1 75 0 0,-2 0-97 0 0,2 3 126 0 0,2 0-37 0 0,-1 0-80 0 0,2 1 119 0 0,-1 2-132 0 0,0-1 132 0 0,-3-1-132 0 0,0 1 39 0 0,0 0-13 0 0,-1-3 0 0 0,2 0 0 0 0,0 2 121 0 0,1 1-62 0 0,1-1 16 0 0,0 0-2 0 0,1 1-85 0 0,1 0 99 0 0,1 0-109 0 0,-2-2 108 0 0,-1 1-108 0 0,-1 2 33 0 0,-1-2 73 0 0,0 1-108 0 0,-1 1 36 0 0,4 2-12 0 0,0 1 75 0 0,1 0-97 0 0,-2 1 145 0 0,-1-1-80 0 0,0 0 26 0 0,-1-1-80 0 0,0 1 97 0 0,-1-2-108 0 0,-1 0 108 0 0,0 1-108 0 0,1-1 33 0 0,1 1-11 0 0,1-1 0 0 0,1 0 0 0 0,-1 0 0 0 0,1-1 0 0 0,0 1-75 0 0,-1-1 97 0 0,-1 0-33 0 0,-2 0 11 0 0,0-2 0 0 0,-1 0 103 0 0,1 1 35 0 0,-1-1 16 0 0,-1 0 3 0 0,1 1-100 0 0,0 1 21 0 0,1-1-88 0 0,-1 0 133 0 0,-1 1-155 0 0,0 1 48 0 0,-1-2-16 0 0,1 1 0 0 0,0 2 0 0 0,2 2 74 0 0,1 1-95 0 0,0 1 106 0 0,0 1-106 0 0,-2-1 32 0 0,0 0 73 0 0,1 0-108 0 0,-1 1 148 0 0,0 0-156 0 0,0-1 160 0 0,0 0-160 0 0,0-1 48 0 0,-1 0 68 0 0,0 1-108 0 0,0-1 36 0 0,0 1 62 0 0,-1 0-95 0 0,0-1 32 0 0,0 0-11 0 0,-2 0 0 0 0,0 1 0 0 0,-1-1 0 0 0,0 1 0 0 0,2 3 186 0 0,1 0-164 0 0,0 1-17 0 0,-1-1 6 0 0,-1 0-11 0 0,1 1 74 0 0,0 1-95 0 0,-2-1 32 0 0,-2-1 63 0 0,0 0-95 0 0,-2-1 32 0 0,-2-1 63 0 0,1 2-95 0 0,-1 0 32 0 0,-1-3-11 0 0,-1 0 0 0 0,0 0 0 0 0,1 0 0 0 0,-2-1 0 0 0,0-1 74 0 0,0 1-95 0 0,0 1 106 0 0,0-1-106 0 0,0 0 116 0 0,0 1-119 0 0,0-2 148 0 0,0 4-82 0 0,-1-3-47 0 0,-1-1 16 0 0,0-1-11 0 0,0 1 0 0 0,0 1 0 0 0,0-2 0 0 0,0 0 0 0 0,0 2 0 0 0,0 0 0 0 0,1 0 0 0 0,0 1 0 0 0,0-2 0 0 0,-1 0 0 0 0,0 1 0 0 0,1 0 0 0 0,-1-1 0 0 0,0-2 0 0 0,-1 0 0 0 0,0 1 0 0 0,-1-1 0 0 0,0-1 0 0 0,0 0 112 0 0,0 0-144 0 0,0-1 160 0 0,0-1-160 0 0,0 1 122 0 0,0-1-111 0 0,0 0 32 0 0,0-1-11 0 0,1 0 93 0 0,0 0-120 0 0,0 0 115 0 0,-2 1-109 0 0,-1 0 32 0 0,0-2-11 0 0,0 0 0 0 0,-2 1 112 0 0,0 0-32 0 0,1-1 16 0 0,0 1 0 0 0,1 0-112 0 0,0-1 32 0 0,-2 0-16 0 0,-1 0 0 0 0,1 0 0 0 0,0 1 0 0 0,1 0 121 0 0,1-1-53 0 0,0 1 13 0 0,0-1 1 0 0,1 0-96 0 0,1 1 28 0 0,-1-1-126 0 0,1 0 144 0 0,-1-1-108 0 0,-1 0 64 0 0,1 1 12 0 0,-1-1 0 0 0,1 0 0 0 0,-1 0 0 0 0,1 0 0 0 0,0 0 84 0 0,1 0-34 0 0,-1 1 16 0 0,1 0-77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22.612"/>
    </inkml:context>
    <inkml:brush xml:id="br0">
      <inkml:brushProperty name="width" value="0.1" units="cm"/>
      <inkml:brushProperty name="height" value="0.1" units="cm"/>
      <inkml:brushProperty name="color" value="#DA0C07"/>
      <inkml:brushProperty name="inkEffects" value="lava"/>
      <inkml:brushProperty name="anchorX" value="0"/>
      <inkml:brushProperty name="anchorY" value="0"/>
      <inkml:brushProperty name="scaleFactor" value="0.5"/>
    </inkml:brush>
  </inkml:definitions>
  <inkml:trace contextRef="#ctx0" brushRef="#br0">100 191 1464 0 0,'0'0'0'0'0,"4"1"128"0"0,3 0-149 0 0,0-1 42 0 0,-1-1-21 0 0,-1 0 0 0 0,-2 0 0 0 0,-1 0 0 0 0,-2 0 0 0 0,1 1 0 0 0,0-1 0 0 0,1 1 0 0 0,-1 0 93 0 0,1 0 11 0 0,-1-1 12 0 0,0-2 3 0 0,0 0 76 0 0,0 0-237 0 0,-1-1 176 0 0,-1 1-164 0 0,2 0 194 0 0,1 0-85 0 0,0-1 20 0 0,1-1-2 0 0,1-1-113 0 0,1-1 135 0 0,-1 0-149 0 0,2 0 138 0 0,1 0-60 0 0,0 2 19 0 0,0 0-3 0 0,2-2 75 0 0,1 1-171 0 0,1-1 165 0 0,-1 0-90 0 0,1 1 26 0 0,0 1-5 0 0,0 0 0 0 0,1 0 0 0 0,-1 2 9 0 0,2-1-2 0 0,1 0 1 0 0,4-1 0 0 0,1 0 28 0 0,0-1-120 0 0,3 0 148 0 0,0 0-48 0 0,-1 0-96 0 0,-2 1 144 0 0,-1 0-160 0 0,-2 2 48 0 0,-1 1-16 0 0,0 0 75 0 0,1 2-13 0 0,-1 2 9 0 0,0 0 1 0 0,-1 0 0 0 0,0 2-84 0 0,0 1 117 0 0,-2 0-131 0 0,1 1 132 0 0,-1 0-132 0 0,0 1 132 0 0,-2 0-132 0 0,-1 1 132 0 0,-1 0-39 0 0,0 2 13 0 0,-1 0 0 0 0,-2 0 0 0 0,1 1-19 0 0,-1 0 6 0 0,-1 0-3 0 0,-1 0 0 0 0,0 1-75 0 0,-2-1 22 0 0,0 1-11 0 0,-2-1 74 0 0,0 1-2 0 0,-2 1 6 0 0,0-1 2 0 0,-2 0 0 0 0,0 2-94 0 0,0-1 121 0 0,-1 0-134 0 0,-1 1 134 0 0,0 1-134 0 0,-1 0 134 0 0,-1-1-134 0 0,-2 5 209 0 0,-2 0-156 0 0,-1 2 52 0 0,0-1-14 0 0,0 1-75 0 0,-4 5 22 0 0,-1 0-114 0 0,0 0 132 0 0,0-1-43 0 0,1-2 14 0 0,-1-1 74 0 0,0-2-95 0 0,-1 0 106 0 0,0 0-106 0 0,1-1 106 0 0,0 0-106 0 0,0 1 134 0 0,-2-1-142 0 0,0 0 156 0 0,1 2-159 0 0,-1-1 48 0 0,-1-1-16 0 0,1-1 0 0 0,1 0 0 0 0,1-1 0 0 0,1 0 0 0 0,1-2 74 0 0,1 0-95 0 0,2 0 32 0 0,-1-2-11 0 0,1 0 0 0 0,1-1 0 0 0,-1-3 0 0 0,2-2 0 0 0,1 1 0 0 0,3 0 112 0 0,-1-1-144 0 0,1-1 160 0 0,1-1-160 0 0,2 1 48 0 0,1-1-16 0 0,1-1 74 0 0,2 0-95 0 0,0 2 32 0 0,0-2-11 0 0,1-1 74 0 0,-1 0-95 0 0,0 0 32 0 0,0-2-11 0 0,0 0 74 0 0,0 1-95 0 0,0-1 32 0 0,0 1-11 0 0,0-1 0 0 0,0 0 0 0 0,1-1 176 0 0,1 2-208 0 0,0-1 48 0 0,-2-1 68 0 0,0 0-108 0 0,0-1 36 0 0,1 1 72 0 0,-3-2-108 0 0,1 1 36 0 0,1 1 62 0 0,1 1-95 0 0,1-1 32 0 0,0 1-11 0 0,0 0 84 0 0,-1 0-108 0 0,1-1 36 0 0,-1 0 72 0 0,0 0-108 0 0,0 0 36 0 0,0 0-12 0 0,0 0 0 0 0,1 1 0 0 0,-1 0 93 0 0,1 0-120 0 0,-1 0 134 0 0,2 0-59 0 0,-1 1 19 0 0,-2-1-3 0 0,1-1 0 0 0,-1 0-75 0 0,0 0 22 0 0,0 0-11 0 0,0 0 0 0 0,3 0 0 0 0,-1 1 0 0 0,0-1 0 0 0,1 1 0 0 0,-1-1 0 0 0,-1 0 0 0 0,1 1 74 0 0,0-2-95 0 0,3 0 32 0 0,3 0-11 0 0,1 0 74 0 0,1-1-95 0 0,0-1 32 0 0,0-1 63 0 0,0 1-95 0 0,2 1 32 0 0,1-1-11 0 0,-3 1 74 0 0,0 2-95 0 0,1 0 32 0 0,1-1-11 0 0,2 1 74 0 0,2 0-95 0 0,4 0 32 0 0,2 0-11 0 0,3 0 0 0 0,3 0 0 0 0,1-1 0 0 0,1-2 0 0 0,0-2 0 0 0,2 1 0 0 0,-1 2 112 0 0,0-1-144 0 0,-1 0 160 0 0,1 1-160 0 0,-1 0 48 0 0,-2 0 68 0 0,6 0-108 0 0,-1 0 36 0 0,-3 0-12 0 0,-1 0 74 0 0,-1 1-95 0 0,-3 0 32 0 0,-4 2 63 0 0,-2-1-95 0 0,-2 2 106 0 0,-2 0-106 0 0,-2 0 125 0 0,-2-1-131 0 0,-1-1 115 0 0,-1 0-109 0 0,-1 0 32 0 0,-2-1 73 0 0,0 2-108 0 0,-1 0 36 0 0,-1-1-12 0 0,-1 1 0 0 0,0 0 624 0 0,-2-1-651 0 0,0 0 54 0 0,0 0-27 0 0,0 0 0 0 0,0 0 0 0 0,-1 0 0 0 0,1 0 0 0 0,0 0 0 0 0,0 0 0 0 0,0 0 0 0 0,0 0 0 0 0,0 0 0 0 0,0 0 0 0 0,1-2 84 0 0,-1-1-108 0 0,0 1 36 0 0,0-2-12 0 0,0 2 0 0 0,0 0 0 0 0,0 0 0 0 0,0-1 0 0 0,0 0 0 0 0,0 0-122 0 0,0 1 45 0 0,-1-1-20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24.113"/>
    </inkml:context>
    <inkml:brush xml:id="br0">
      <inkml:brushProperty name="width" value="0.1" units="cm"/>
      <inkml:brushProperty name="height" value="0.1" units="cm"/>
      <inkml:brushProperty name="color" value="#DA0C07"/>
      <inkml:brushProperty name="inkEffects" value="lava"/>
      <inkml:brushProperty name="anchorX" value="-1381.00708"/>
      <inkml:brushProperty name="anchorY" value="-1412.55469"/>
      <inkml:brushProperty name="scaleFactor" value="0.5"/>
    </inkml:brush>
  </inkml:definitions>
  <inkml:trace contextRef="#ctx0" brushRef="#br0">8 32 1376 0 0,'0'0'128'0'0,"0"-1"-149"0"0,0 1 117 0 0,0-1-43 0 0,-1 0-64 0 0,0 0 134 0 0,0 0-43 0 0,0 0 16 0 0,1-1 0 0 0,-1 1 0 0 0,1-1-37 0 0,0 1-65 0 0,-3-5 2329 0 0,6 7-2235 0 0,1 0-16 0 0,1 0 28 0 0,1-1 1 0 0,2 0 2 0 0,-2-1 1 0 0,1 2 28 0 0,1-1-8 0 0,1 1 4 0 0,1-2 0 0 0,1 1-150 0 0,1 1 128 0 0,-1-2-130 0 0,1 0 110 0 0,1 1 5 0 0,0 1 0 0 0,1 0 5 0 0,0 0 0 0 0,1 1-38 0 0,-1 0 12 0 0,1-2-6 0 0,-1-1 0 0 0,3 1-75 0 0,2 0 22 0 0,-1-1-11 0 0,-1 2 0 0 0,2 0 93 0 0,0 1-120 0 0,-4-1 153 0 0,-1 0-158 0 0,0 0 160 0 0,1 0-160 0 0,-1-2 160 0 0,-1 1-160 0 0,2-1 122 0 0,0 1-111 0 0,-1-2 32 0 0,0-1-11 0 0,1 1 140 0 0,-1 0 16 0 0,0 0-99 0 0,-1 0-56 0 0,0 0 13 0 0,-2 1-14 0 0,-2-1 74 0 0,-1 1 17 0 0,-1 0 0 0 0,-1 0 5 0 0,0 0 0 0 0,0 1-112 0 0,-1 0 106 0 0,-1-1-111 0 0,1 0 106 0 0,0 2-106 0 0,2 0 32 0 0,-2-1-11 0 0,0 1 0 0 0,-2 0 149 0 0,-1-1-52 0 0,-1-1 15 0 0,0 0 2 0 0,0-1-133 0 0,-1 1 38 0 0,0 0-19 0 0,0 1 0 0 0,0-1 0 0 0,2 2 0 0 0,0 1 93 0 0,-1 0-120 0 0,3 1 1131 0 0,-7-3-1030 0 0,1 1-98 0 0,0 2 36 0 0,1-1 72 0 0,-3 2-108 0 0,1 1 36 0 0,0 2 100 0 0,1 1-144 0 0,-1 0 160 0 0,0 0-160 0 0,1 2 122 0 0,1-3-111 0 0,-1 0 32 0 0,-1 0-11 0 0,1 1 0 0 0,1 1 0 0 0,-2 1 0 0 0,-1 1 0 0 0,2 0 0 0 0,0 1 0 0 0,-1-1 0 0 0,-1 0 0 0 0,0 0 0 0 0,1 0 0 0 0,-3 0 0 0 0,0-1 0 0 0,-1 1 0 0 0,2 1 112 0 0,-1 0-70 0 0,1 0-47 0 0,0 1 90 0 0,2 1-106 0 0,1-2 32 0 0,-1 0-11 0 0,1 2 0 0 0,1 0 0 0 0,-1 0 0 0 0,-2 0 0 0 0,-1 1 112 0 0,1 0-144 0 0,0 0 160 0 0,0-1-160 0 0,0 1 122 0 0,1-2-111 0 0,0 0 32 0 0,-1-1-11 0 0,-1 0 0 0 0,1 0 0 0 0,1 0 0 0 0,0-1 0 0 0,1 1 74 0 0,-1 1-95 0 0,1-1 32 0 0,-2 5-11 0 0,-1 0 0 0 0,1 0 74 0 0,0 0-95 0 0,0 0 32 0 0,0 0-11 0 0,0-3 0 0 0,-1 1 0 0 0,0 0 0 0 0,-1 2 0 0 0,2-1 0 0 0,-1 2 0 0 0,1 0 0 0 0,0 1 0 0 0,0-1 0 0 0,1 0 0 0 0,0 1 74 0 0,-1-1-95 0 0,1-2 32 0 0,-3 0-11 0 0,1 1 121 0 0,-1 0-72 0 0,-1 1 19 0 0,-1 0-2 0 0,2 0-77 0 0,1-1 22 0 0,-2-1-11 0 0,2-1 74 0 0,0 0-95 0 0,2-1 32 0 0,-2-2-11 0 0,0 0 0 0 0,3 0 74 0 0,1 0-95 0 0,-1-2 106 0 0,0-1-106 0 0,1 0 32 0 0,-1-2-11 0 0,-1 1 0 0 0,0-3 74 0 0,0-1-20 0 0,-1 0 10 0 0,1-1 0 0 0,0 0 0 0 0,1-1 0 0 0,1 0 0 0 0,0 0 0 0 0,0-2-75 0 0,1 1 227 0 0,-2 0-127 0 0,0-1 1 0 0,2 2-105 0 0,1-1 30 0 0,-1 0-15 0 0,-2-1 84 0 0,0 0-24 0 0,-1-1 12 0 0,1 0 0 0 0,0-1-84 0 0,1 2 24 0 0,0-1-12 0 0,0 0 0 0 0,1 1 0 0 0,-2 0-178 0 0,1 0 109 0 0,-1 0 78 0 0,0 0-19 0 0,1 0 103 0 0,1 0 158 0 0,0 0-251 0 0,0 0 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27.173"/>
    </inkml:context>
    <inkml:brush xml:id="br0">
      <inkml:brushProperty name="width" value="0.1" units="cm"/>
      <inkml:brushProperty name="height" value="0.1" units="cm"/>
      <inkml:brushProperty name="color" value="#DA0C07"/>
      <inkml:brushProperty name="inkEffects" value="lava"/>
      <inkml:brushProperty name="anchorX" value="-2279.63232"/>
      <inkml:brushProperty name="anchorY" value="-3201.97607"/>
      <inkml:brushProperty name="scaleFactor" value="0.5"/>
    </inkml:brush>
  </inkml:definitions>
  <inkml:trace contextRef="#ctx0" brushRef="#br0">730 1 1352 0 0,'0'0'532'0'0,"-1"1"-417"0"0,0 1-2 0 0,-1-1-132 0 0,-3 0 113 0 0,-2 1-116 0 0,0 0 145 0 0,-1-1-80 0 0,-2-1-49 0 0,2 0 129 0 0,-1 0-24 0 0,2 0 10 0 0,-1 1 3 0 0,-1 1 0 0 0,3 0 9 0 0,0 0-2 0 0,-1 1 1 0 0,0 0 0 0 0,2-1-28 0 0,-1 0-1 0 0,0 1-2 0 0,0 0-1 0 0,-2 1-103 0 0,0 1 142 0 0,0 0-159 0 0,-2-1 160 0 0,1 2-48 0 0,0 2 16 0 0,0-1 0 0 0,1 1 0 0 0,1 1-19 0 0,0 1 6 0 0,-2-1-3 0 0,-1 0 0 0 0,0 1-93 0 0,0 1 26 0 0,-2 0-13 0 0,-2 0 75 0 0,1 2 71 0 0,-1-1 4 0 0,-2 1 7 0 0,-2 0 3 0 0,2 0-84 0 0,-1 1 5 0 0,1-1-6 0 0,-1-1-3 0 0,2 2 18 0 0,3-1-4 0 0,-1 1 2 0 0,1-1 0 0 0,0 1-103 0 0,0 1 104 0 0,1 1-110 0 0,1-1 106 0 0,0 2-13 0 0,1-1 6 0 0,-2-1 2 0 0,0 1 0 0 0,-1 0-94 0 0,0 0 28 0 0,0 0-14 0 0,1 0 74 0 0,2 0-2 0 0,-1 0 6 0 0,1 0 2 0 0,-1-1 0 0 0,1 0-94 0 0,0 0 28 0 0,1 1-14 0 0,-1 0 0 0 0,1 0 0 0 0,0 0 0 0 0,1-1 0 0 0,0-1 0 0 0,2 0 0 0 0,-1-1 149 0 0,1 0-61 0 0,1-3 17 0 0,2 1-121 0 0,1 0 34 0 0,0 0-18 0 0,1 0 0 0 0,-2 0 0 0 0,-1 1 0 0 0,2-1 74 0 0,-1 2-11 0 0,0 1-2 0 0,1 1 5 0 0,1 0-2 0 0,0 1-75 0 0,0 0 22 0 0,0-1 73 0 0,0 0-108 0 0,1 1 36 0 0,0-1 72 0 0,1-2-108 0 0,1-1 36 0 0,0 1 72 0 0,0 1-108 0 0,1 0 36 0 0,0 0 72 0 0,2 1-108 0 0,-1 0 36 0 0,0-1-12 0 0,-2-1 0 0 0,3 0 0 0 0,1 0 0 0 0,-3-1 0 0 0,0-1 0 0 0,2 1 0 0 0,0 1 112 0 0,-2-1-144 0 0,0 0 160 0 0,2 2-86 0 0,-1 1 65 0 0,0 0-54 0 0,1 1-58 0 0,1 2 16 0 0,-1-1-11 0 0,3 0 0 0 0,0-3 74 0 0,-1-2-95 0 0,-2-4 32 0 0,2-1-11 0 0,-1 0 0 0 0,0-2 0 0 0,-1 2 0 0 0,1 1 0 0 0,-2-2 0 0 0,0 1 0 0 0,-2-2 0 0 0,0-1 0 0 0,-2-2 0 0 0,0 0 0 0 0,-1-2 84 0 0,-1 0-3 0 0,1 0-108 0 0,0 0 41 0 0,0-1-14 0 0,0 1 0 0 0,0 0 0 0 0,1 2 74 0 0,1-1-95 0 0,0 1 32 0 0,0-1-11 0 0,0 2 0 0 0,0 0 74 0 0,0-1-95 0 0,0 0 32 0 0,0 1 73 0 0,-1-1 41 0 0,0 0-81 0 0,2 1-44 0 0,2 1 11 0 0,-1-1 73 0 0,0 0-108 0 0,-1-1 129 0 0,-2-1-57 0 0,0-1-56 0 0,0 1 131 0 0,1 0-155 0 0,0 0 48 0 0,-1-1-16 0 0,1 1 0 0 0,-1-1 0 0 0,-1 1 0 0 0,0-1 0 0 0,1 1 158 0 0,0 1-128 0 0,-1-1 46 0 0,1 1-12 0 0,-1-2 28 0 0,0 1-8 0 0,0-1 92 0 0,4 0-191 0 0,-1 0 30 0 0,-1-1-15 0 0,-1 0 0 0 0,-1 0 0 0 0,-1-1 0 0 0,1 1 0 0 0,1 0 0 0 0,-3-1 0 0 0,0 0 0 0 0,3 1 0 0 0,0 1 121 0 0,1-1-44 0 0,-1 1 11 0 0,0 1-101 0 0,0-1-103 0 0,-3 0 51 0 0,-1 0-18 0 0,4 0 95 0 0,0 0-25 0 0,-2 0 106 0 0,1-1-120 0 0,1 1 115 0 0,0 0-109 0 0,-1 0 32 0 0,-1-1 73 0 0,1 3-108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29.077"/>
    </inkml:context>
    <inkml:brush xml:id="br0">
      <inkml:brushProperty name="width" value="0.1" units="cm"/>
      <inkml:brushProperty name="height" value="0.1" units="cm"/>
      <inkml:brushProperty name="color" value="#DA0C07"/>
      <inkml:brushProperty name="inkEffects" value="lava"/>
      <inkml:brushProperty name="anchorX" value="-1178.70923"/>
      <inkml:brushProperty name="anchorY" value="-4017.30176"/>
      <inkml:brushProperty name="scaleFactor" value="0.5"/>
    </inkml:brush>
  </inkml:definitions>
  <inkml:trace contextRef="#ctx0" brushRef="#br0">160 189 944 0 0,'0'0'185'0'0,"0"-3"41"0"0,0 0-158 0 0,0 0-68 0 0,0 0 17 0 0,-1 0 58 0 0,0 0-97 0 0,0 0 145 0 0,1 1-52 0 0,-1-2 18 0 0,1 1-1 0 0,-1 1-9 0 0,1-2-91 0 0,-1 2 118 0 0,1-1-132 0 0,0 1 132 0 0,1-2-132 0 0,1 0 132 0 0,2-1-58 0 0,-1 1 19 0 0,1 0-3 0 0,1-1 0 0 0,2 0 47 0 0,2 0-5 0 0,1-3 5 0 0,2 0 1 0 0,2-1-47 0 0,2 0 5 0 0,1-1-5 0 0,1-1-1 0 0,3 2 37 0 0,0 1-1 0 0,0 0 3 0 0,1 2 1 0 0,1-1-121 0 0,4 2 109 0 0,0-1-114 0 0,1 3 145 0 0,2 1-80 0 0,-1 1 63 0 0,1 2-52 0 0,-2 1-60 0 0,-4 1 120 0 0,-4 1-144 0 0,-1 0 157 0 0,-2 1-84 0 0,-1 0 26 0 0,-1 0-80 0 0,0 0 97 0 0,-2 0-108 0 0,-2 0 33 0 0,0 1 101 0 0,-1 1-69 0 0,-3-1 26 0 0,0 0-5 0 0,-1 1-75 0 0,-2-1 22 0 0,-1 2 213 0 0,-1-1-92 0 0,-2 0 40 0 0,-3 0-4 0 0,1 1-93 0 0,-2 1-2 0 0,-1 0-5 0 0,-1 0-4 0 0,0 1 28 0 0,-2 1-8 0 0,0 1 4 0 0,-2 0 0 0 0,-1 2-103 0 0,-1 1 30 0 0,0-1-15 0 0,-1 1 74 0 0,0 1-2 0 0,-6 4 99 0 0,-1 1-118 0 0,-2 1-53 0 0,-3 5 107 0 0,-1 0-40 0 0,1 0-81 0 0,0 1 28 0 0,1-3-14 0 0,-1-1 74 0 0,2-1-20 0 0,0-1 10 0 0,0 0 0 0 0,-5 3 0 0 0,1-1-75 0 0,-2-1 22 0 0,-1 3-11 0 0,2-1 0 0 0,1-3 0 0 0,2-2 0 0 0,2-2 112 0 0,3-1-70 0 0,2-3 28 0 0,2 0-6 0 0,3-1-75 0 0,1 1 22 0 0,0-3 73 0 0,0-1-108 0 0,1 0 194 0 0,1-1-66 0 0,0-2 26 0 0,3-2-2 0 0,0 1-150 0 0,3-2 44 0 0,-1 0-22 0 0,1-2 0 0 0,1 0 0 0 0,-1-1-84 0 0,1 0 108 0 0,2 1-36 0 0,0 0 12 0 0,1 0 0 0 0,1 0 74 0 0,-1-1-95 0 0,1-1 32 0 0,-1 1 63 0 0,0-1-95 0 0,2 0 32 0 0,2-1-11 0 0,2 0 0 0 0,2-2 0 0 0,1 2 0 0 0,1 0 0 0 0,1-2 0 0 0,0 0 0 0 0,4 1 74 0 0,2 2-95 0 0,2-2 125 0 0,2 0-131 0 0,2 3 115 0 0,2 0-109 0 0,0 0 32 0 0,1 0-11 0 0,2 2 0 0 0,-1 0 74 0 0,-1 0-95 0 0,5 1 106 0 0,-2 1-106 0 0,-2-2 134 0 0,2 1-67 0 0,-3-1-53 0 0,-2-1 18 0 0,0 1-11 0 0,0-3 0 0 0,-3-1 0 0 0,-1-1 0 0 0,-3 1 0 0 0,-2-2 0 0 0,-2 1 0 0 0,-2 1 0 0 0,0 0 0 0 0,-3 0 0 0 0,-1 1 0 0 0,-2-1 0 0 0,-2 1 0 0 0,-2-2 0 0 0,0 0 0 0 0,-1 0 0 0 0,0 1 0 0 0,-1 0 74 0 0,1 0-95 0 0,1 2 32 0 0,1-2 63 0 0,-1 0-95 0 0,2 0 32 0 0,0 0-11 0 0,-2-1 74 0 0,0 1-95 0 0,0-1 32 0 0,-1 1 63 0 0,-1 0-95 0 0,1 1 32 0 0,0 0-11 0 0,0 0 0 0 0,0 0 0 0 0,-1 0 0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30.103"/>
    </inkml:context>
    <inkml:brush xml:id="br0">
      <inkml:brushProperty name="width" value="0.1" units="cm"/>
      <inkml:brushProperty name="height" value="0.1" units="cm"/>
      <inkml:brushProperty name="color" value="#DA0C07"/>
      <inkml:brushProperty name="inkEffects" value="lava"/>
      <inkml:brushProperty name="anchorX" value="-2326.08423"/>
      <inkml:brushProperty name="anchorY" value="-5338.92334"/>
      <inkml:brushProperty name="scaleFactor" value="0.5"/>
    </inkml:brush>
  </inkml:definitions>
  <inkml:trace contextRef="#ctx0" brushRef="#br0">4 0 1464 0 0,'0'0'191'0'0,"-1"1"-119"0"0,1 0 30 0 0,-1 0-2 0 0,0 0 3 0 0,1-1 1 0 0,0 1 0 0 0,0-1-20 0 0,0 1-108 0 0,0-1 111 0 0,0 1-34 0 0,0 0 363 0 0,1 1-319 0 0,1 0 7 0 0,1 1-1 0 0,1 1 1 0 0,4 1-19 0 0,2 0-3 0 0,2-1-1 0 0,1 0-1 0 0,1 0 0 0 0,2 0 0 0 0,-1-2 0 0 0,1 0 0 0 0,1-1 0 0 0,0 2 0 0 0,-1-1 0 0 0,0 0 0 0 0,2 0-93 0 0,1 1 101 0 0,-2 0-110 0 0,1 0 108 0 0,1-1 4 0 0,-1-1 10 0 0,-1 0 3 0 0,3 1 85 0 0,-1 1-155 0 0,-2-2 50 0 0,0 2-19 0 0,-3-1 56 0 0,0 0-7 0 0,-4 0 6 0 0,0-1 1 0 0,-1 0-140 0 0,0-1 124 0 0,1-1-128 0 0,0 0 110 0 0,0 0 5 0 0,-2 0 0 0 0,-1 1 5 0 0,1-1 74 0 0,0 0-207 0 0,-1 0 176 0 0,0-1-97 0 0,0 1 28 0 0,-1 0-81 0 0,-2 0 134 0 0,-1 1-81 0 0,-2 0-47 0 0,0 0 188 0 0,-1 0-119 0 0,-1 0 12 0 0,1 0 182 0 0,0 2-88 0 0,0 0-21 0 0,0 0 19 0 0,0 3-1 0 0,0 2-289 0 0,0 2-140 0 0,-2 0 171 0 0,-1 3 94 0 0,0 0 103 0 0,-2 1-31 0 0,0-1 14 0 0,0 1-102 0 0,-1 1 102 0 0,0-1-110 0 0,-1 0 106 0 0,-1 0-106 0 0,-1 2 32 0 0,0 0-11 0 0,-1 0 0 0 0,0 2 112 0 0,-2 4 5 0 0,1 1-69 0 0,-1 3 55 0 0,2-1-19 0 0,-1-1 4 0 0,0-1 0 0 0,1 0-103 0 0,0 0 30 0 0,0 0-15 0 0,0 0 0 0 0,1 1 0 0 0,0-1 0 0 0,1 0 0 0 0,-1-1 0 0 0,0 2 0 0 0,0 1 0 0 0,1-1 84 0 0,-1 0-108 0 0,1 2 110 0 0,1 0-107 0 0,-1-2 125 0 0,-1 1-131 0 0,2 1 190 0 0,-1 0-94 0 0,0 0 33 0 0,1 8-6 0 0,0 0-112 0 0,1-1 32 0 0,0-1-16 0 0,1 0 84 0 0,0-1-34 0 0,0-4 16 0 0,0-1-2 0 0,-1-2 74 0 0,1 0-20 0 0,-1-2 19 0 0,0-1-2 0 0,0-1-158 0 0,1 0 46 0 0,1-3 51 0 0,0-1-95 0 0,0 0 32 0 0,0-1-142 0 0,1-3 56 0 0,0-1 61 0 0,2 0 239 0 0,-1-1-174 0 0,1-3-53 0 0,0-1 20 0 0,0-2-18 0 0,0 1 74 0 0,1-1 82 0 0,0-1-102 0 0,0 0-56 0 0,0-1 109 0 0,-1-1-134 0 0,-1-1 134 0 0,1 0-59 0 0,0 0-56 0 0,0 1 205 0 0,0-1 65 0 0,1 1-278 0 0,0 0 32 0 0,0 0-16 0 0,0 0 0 0 0,0 0 0 0 0,0 0 0 0 0,-2-2 0 0 0,1 1 0 0 0,-1-1-635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38.525"/>
    </inkml:context>
    <inkml:brush xml:id="br0">
      <inkml:brushProperty name="width" value="0.1" units="cm"/>
      <inkml:brushProperty name="height" value="0.1" units="cm"/>
      <inkml:brushProperty name="color" value="#DA0C07"/>
      <inkml:brushProperty name="inkEffects" value="lava"/>
      <inkml:brushProperty name="anchorX" value="-3651.53711"/>
      <inkml:brushProperty name="anchorY" value="-11511.88477"/>
      <inkml:brushProperty name="scaleFactor" value="0.5"/>
    </inkml:brush>
  </inkml:definitions>
  <inkml:trace contextRef="#ctx0" brushRef="#br0">0 27 1296 0 0,'0'0'0'0'0,"0"-1"112"0"0,2 0-9 0 0,-1-1 123 0 0,1 0-54 0 0,-1 0-14 0 0,0 1-12 0 0,0 0-92 0 0,-1 0 23 0 0,0 1-13 0 0,2 1 0 0 0,0-1 0 0 0,0 1 0 0 0,-1 0 0 0 0,2-1 37 0 0,-1 0-1 0 0,0 0 3 0 0,-1 1 1 0 0,0-1-47 0 0,0 0 14 0 0,-1-1 41 0 0,2 2-32 0 0,1 0 7 0 0,-1-1 2 0 0,0 1-1 0 0,2-1-28 0 0,-1 0-67 0 0,0 0 130 0 0,2 0-80 0 0,2 0 63 0 0,1 1-6 0 0,0 0 3 0 0,-2 0 1 0 0,0 1-121 0 0,1 1 109 0 0,1 0-114 0 0,1-1 173 0 0,2 1 24 0 0,0 0-114 0 0,3-1 15 0 0,1 1-83 0 0,-1 0 130 0 0,0-2-80 0 0,1 0 54 0 0,3 0 90 0 0,0-2-129 0 0,1 1-58 0 0,0 0 127 0 0,0-2-159 0 0,-2 0 160 0 0,1 0-160 0 0,-1 0 160 0 0,0-2-160 0 0,-1 0 160 0 0,2 1-67 0 0,1 1 22 0 0,-3-2-3 0 0,0 1 0 0 0,0 1-94 0 0,-2 0 28 0 0,-1-1-14 0 0,-2 2 0 0 0,-1-1 121 0 0,-2 1-53 0 0,-3 1 13 0 0,-2 0 1 0 0,1 0-96 0 0,1 0 28 0 0,-1 0-14 0 0,0-1 0 0 0,1 0 74 0 0,0-1-95 0 0,-1 0 106 0 0,-1-1-106 0 0,1 2 144 0 0,0 0-81 0 0,-1 1 28 0 0,-1 0-6 0 0,1 0-75 0 0,1 0 22 0 0,-2 0-11 0 0,0 0 0 0 0,1 0 0 0 0,-2 0 0 0 0,1 0 0 0 0,-1 0 0 0 0,-1 0 256 0 0,0 0-267 0 0,0 0 96 0 0,2 0-106 0 0,1 0 32 0 0,-1 0-11 0 0,0 0 0 0 0,2 0 0 0 0,2 0-131 0 0,-1 0 66 0 0,6 0-4062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39.348"/>
    </inkml:context>
    <inkml:brush xml:id="br0">
      <inkml:brushProperty name="width" value="0.1" units="cm"/>
      <inkml:brushProperty name="height" value="0.1" units="cm"/>
      <inkml:brushProperty name="color" value="#DA0C07"/>
      <inkml:brushProperty name="inkEffects" value="lava"/>
      <inkml:brushProperty name="anchorX" value="-4920.01416"/>
      <inkml:brushProperty name="anchorY" value="-12121.34082"/>
      <inkml:brushProperty name="scaleFactor" value="0.5"/>
    </inkml:brush>
  </inkml:definitions>
  <inkml:trace contextRef="#ctx0" brushRef="#br0">13 3 1440 0 0,'0'0'0'0'0,"-1"0"128"0"0,-1-1 19 0 0,-1 0 181 0 0,1 1-135 0 0,-2-1 1158 0 0,4 1-1351 0 0,2 1-167 0 0,-1 1 262 0 0,1-1-17 0 0,-1 0 17 0 0,2 1-111 0 0,-1 0 125 0 0,0 0-42 0 0,2 1 32 0 0,-1 0-6 0 0,1 0 3 0 0,-1 2 0 0 0,-1-2-19 0 0,0 1-87 0 0,0 2 219 0 0,-1-1-162 0 0,0 0 54 0 0,0 0-13 0 0,0 1-28 0 0,0-1-67 0 0,0 1 130 0 0,-2-1-80 0 0,2 0 54 0 0,-1-1-13 0 0,0 1 4 0 0,-1 1 0 0 0,2 1-103 0 0,-1 2 142 0 0,0 1-159 0 0,-1 2 160 0 0,2 0-160 0 0,-1 2 160 0 0,0 1-160 0 0,-1 1 160 0 0,2 3-58 0 0,1 2 20 0 0,2 1-2 0 0,0 2 0 0 0,2 2-103 0 0,0 1 30 0 0,-1 0-15 0 0,-1-1 0 0 0,1 1 121 0 0,0-1-53 0 0,0-2 13 0 0,0-2 1 0 0,-1 0-96 0 0,0-1 28 0 0,-2-2-14 0 0,0-3 0 0 0,-1-1 84 0 0,1 0-108 0 0,-1-3 129 0 0,-1-1-132 0 0,1 0 143 0 0,-1 0-145 0 0,-1-1 156 0 0,-1-1-159 0 0,0-1 122 0 0,1 1-111 0 0,-2-1 32 0 0,2 0 101 0 0,-1-2-70 0 0,0 0 28 0 0,0 0-81 0 0,0 1 124 0 0,0 1-142 0 0,0 0 137 0 0,0 1-135 0 0,0 0 41 0 0,0 1-14 0 0,1-3 0 0 0,-1 1 0 0 0,1 0 84 0 0,0 0-34 0 0,0 0 16 0 0,1-2-2 0 0,-1 1-75 0 0,1-1 22 0 0,0-2 73 0 0,0-2-108 0 0,0 1 36 0 0,0-1 72 0 0,0 0-108 0 0,0-2 36 0 0,0 1-12 0 0,0-1 0 0 0,0 0 0 0 0,0 0 0 0 0,0 2 130 0 0,0 1-74 0 0,0-1 20 0 0,-1 0-2 0 0,1-1-2 0 0,-1 0 0 0 0,-1-1 0 0 0,0-1 0 0 0,0 0-84 0 0,0 1 24 0 0,0-1-12 0 0,1 0 0 0 0,0 1 0 0 0,-1-1 0 0 0,-1 1 0 0 0,2-1 0 0 0,-1 1 0 0 0,0-1 0 0 0,1 1 0 0 0,-1 0-140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40.268"/>
    </inkml:context>
    <inkml:brush xml:id="br0">
      <inkml:brushProperty name="width" value="0.1" units="cm"/>
      <inkml:brushProperty name="height" value="0.1" units="cm"/>
      <inkml:brushProperty name="color" value="#DA0C07"/>
      <inkml:brushProperty name="inkEffects" value="lava"/>
      <inkml:brushProperty name="anchorX" value="-5587.16016"/>
      <inkml:brushProperty name="anchorY" value="-13584.18457"/>
      <inkml:brushProperty name="scaleFactor" value="0.5"/>
    </inkml:brush>
  </inkml:definitions>
  <inkml:trace contextRef="#ctx0" brushRef="#br0">54 37 1408 0 0,'0'0'0'0'0,"-3"-2"128"0"0,-3-2-149 0 0,-1 1 145 0 0,0-1-154 0 0,0 0 278 0 0,2 1-165 0 0,0 0 57 0 0,1 0-12 0 0,2 1-75 0 0,0 0-53 0 0,0 0 114 0 0,1 1-144 0 0,0-1 120 0 0,0 1-112 0 0,1 0 304 0 0,0 3-230 0 0,1 2 33 0 0,0 2-13 0 0,0-1 0 0 0,0 2 0 0 0,0 1 0 0 0,0-2 0 0 0,0-2 0 0 0,1 4 84 0 0,1 2-108 0 0,1 2 36 0 0,0 0-12 0 0,2 2-84 0 0,0 1 136 0 0,1 1-156 0 0,1 0 160 0 0,2 4-48 0 0,1 2 16 0 0,2 3 0 0 0,1 4 0 0 0,2 5-112 0 0,1 3 107 0 0,2 3-113 0 0,1 2 108 0 0,1 2 4 0 0,1 1 1 0 0,0 1 5 0 0,-1-2 0 0 0,0 1-112 0 0,-2-1 32 0 0,-1-2-16 0 0,-3-3 75 0 0,-1-1 34 0 0,-1-3 4 0 0,-3-3 6 0 0,2 2 76 0 0,-1-3-162 0 0,-1-3-24 0 0,-2-4 114 0 0,-1-2-155 0 0,-1-3 150 0 0,-1-3-147 0 0,0-1 137 0 0,0-2-41 0 0,1 0 13 0 0,-2-1 0 0 0,0-1 0 0 0,1-1-94 0 0,0-1 28 0 0,-1-2-14 0 0,-1-1 0 0 0,2 1 112 0 0,-2-2 5 0 0,0-1-69 0 0,0 0-48 0 0,0 1 85 0 0,0-1-106 0 0,0-1 106 0 0,0 0-106 0 0,0 0 32 0 0,0 0-11 0 0,3 0 0 0 0,-1 1-131 0 0,0-2 56 0 0,-2 0-23 0 0,1-1-26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28.847"/>
    </inkml:context>
    <inkml:brush xml:id="br0">
      <inkml:brushProperty name="width" value="0.1" units="cm"/>
      <inkml:brushProperty name="height" value="0.1" units="cm"/>
      <inkml:brushProperty name="color" value="#0B868D"/>
      <inkml:brushProperty name="inkEffects" value="ocean"/>
      <inkml:brushProperty name="anchorX" value="-37478.87109"/>
      <inkml:brushProperty name="anchorY" value="-65914.39844"/>
      <inkml:brushProperty name="scaleFactor" value="0.5"/>
    </inkml:brush>
  </inkml:definitions>
  <inkml:trace contextRef="#ctx0" brushRef="#br0">0 97 1608 0 0,'0'0'544'0'0,"2"3"-559"0"0,0-1 30 0 0,0 1 69 0 0,-1-1-108 0 0,1 1 111 0 0,-1-1-109 0 0,0 0 126 0 0,0 0-130 0 0,-1 1 188 0 0,0 1-74 0 0,0 0 18 0 0,0-1-1 0 0,2 2-1 0 0,0-1 0 0 0,0-1 0 0 0,-1-1 0 0 0,2 1 0 0 0,1 1 121 0 0,-1 0-155 0 0,3 1-70 0 0,1 0 120 0 0,-2 0-150 0 0,0-2 138 0 0,0 1-60 0 0,-1-1 19 0 0,-2-1-3 0 0,0 0 0 0 0,1 0 9 0 0,-1 0-2 0 0,0 0 1 0 0,-1-1 0 0 0,1 2 19 0 0,1 1-6 0 0,-1 0 3 0 0,1-1 0 0 0,0 3-19 0 0,0 0 6 0 0,0-1-3 0 0,0 1 0 0 0,1 2 65 0 0,0 1-18 0 0,0-2 18 0 0,-1 1-2 0 0,1 1-158 0 0,-1 2 139 0 0,-2 0-143 0 0,-2 0 115 0 0,0 2 3 0 0,2 1 0 0 0,-1 0 5 0 0,1 0 0 0 0,2 1-38 0 0,1 0-63 0 0,-1 1 128 0 0,1 0-81 0 0,1 0-47 0 0,0-1 109 0 0,-1-1-131 0 0,0 0 134 0 0,0 1-134 0 0,1 2 125 0 0,0-1-122 0 0,2 1 148 0 0,0-1-54 0 0,1 1 10 0 0,-1-2 2 0 0,-1 0-96 0 0,1 0 28 0 0,-2 0-14 0 0,0 0 0 0 0,0 0 0 0 0,0 0 0 0 0,-1-1 112 0 0,0 1-70 0 0,0-1-47 0 0,0 1 109 0 0,0-1-131 0 0,-1-1 134 0 0,2 0-134 0 0,-1-3 41 0 0,-1-2-14 0 0,0-1 130 0 0,-1-2-55 0 0,0-2 14 0 0,-1-1 1 0 0,1 1-105 0 0,0 0 123 0 0,-1-1-135 0 0,2 1 1057 0 0,-3-3-1030 0 0,0-2 16 0 0,2-1-16 0 0,1-1 0 0 0,0-2 168 0 0,1-1-67 0 0,-2 0 20 0 0,0-2 1 0 0,0 1-68 0 0,1 0 20 0 0,-2 0-85 0 0,1-1 134 0 0,1 0-155 0 0,0 0 122 0 0,-1-1-111 0 0,0 1 32 0 0,1-1 91 0 0,1 1-131 0 0,-1-1 156 0 0,0 0-159 0 0,0-1 122 0 0,1-1-111 0 0,0-1 32 0 0,2-2 119 0 0,1-1-74 0 0,-2 0 20 0 0,0 1-2 0 0,2 0-2 0 0,-1 2 0 0 0,0-1 0 0 0,-1 0 0 0 0,0 1-84 0 0,-1 1 24 0 0,0 0-12 0 0,-1-1 0 0 0,0 2 0 0 0,0 1 93 0 0,1 1-120 0 0,0 0 134 0 0,0 1-40 0 0,0 0 13 0 0,0-1 0 0 0,-1 0 0 0 0,-1 0-94 0 0,1 0 28 0 0,-2-1-14 0 0,2-1 0 0 0,0 0 0 0 0,-1 1 84 0 0,0-1-34 0 0,0 0-59 0 0,-1 2 20 0 0,1 0-11 0 0,0 2 0 0 0,-1 1 84 0 0,0 0-34 0 0,-1-1-59 0 0,1 0 141 0 0,0-1-83 0 0,-1-1 19 0 0,1 0-2 0 0,-1-1-77 0 0,0-2 22 0 0,0 0 63 0 0,0 2-95 0 0,0 1 32 0 0,0 0-11 0 0,0 0 0 0 0,0 3 0 0 0,1-1 0 0 0,-1 1 0 0 0,1 0 0 0 0,0 0 0 0 0,0-1 0 0 0,-1 1 74 0 0,1 1-2 0 0,-1 2 6 0 0,0 0 2 0 0,0 0 0 0 0,1 0-94 0 0,1 1 28 0 0,0-1-14 0 0,-1 0 0 0 0,0 1 0 0 0,-1 1-103 0 0,1 0 58 0 0,-1 0-23 0 0,0 1 78 0 0,0 0-20 0 0,0 0 10 0 0,-1 0 0 0 0,1 0 0 0 0,0 0 0 0 0,0 0 0 0 0,0 0 0 0 0,3 0 0 0 0,0 0-75 0 0,0 0 96 0 0,-1 0-31 0 0,2 3 10 0 0,1 1 0 0 0,0 0 0 0 0,-1 1-75 0 0,1 3 96 0 0,1 1-31 0 0,0-1 10 0 0,-2 2-75 0 0,2 0 96 0 0,-1 1 118 0 0,1 2-70 0 0,0-1 23 0 0,-1 0-105 0 0,2 1 28 0 0,-2 0 69 0 0,0 0-108 0 0,1-1 36 0 0,0 2-152 0 0,-1-4 68 0 0,1 4-28 0 0,0 0 256 0 0,1 0-100 0 0,0 5-40 0 0,0-2-120 0 0,-1 0 18 0 0,0 3-16 0 0,-1 0 119 0 0,0-2-34 0 0,-2-1 17 0 0,2 0 102 0 0,-2 0-19 0 0,0-1 21 0 0,0-1-1 0 0,2-1-195 0 0,0 1 9 0 0,0-1-24 0 0,-2-1-3 0 0,1 1 203 0 0,1 0-21 0 0,-2-3 19 0 0,3 2 14 0 0,2 0-273 0 0,-2-3 107 0 0,0 1-38 0 0,0-1 114 0 0,-1 0-31 0 0,-3 0 16 0 0,0-2 0 0 0,-1-1 0 0 0,0-1 0 0 0,-1-2 0 0 0,0 0 0 0 0,2 1 0 0 0,0 0 0 0 0,-1-2 0 0 0,1 2 0 0 0,2 1 0 0 0,1 1 0 0 0,1-1 0 0 0,-1 1 0 0 0,0 0 74 0 0,-1-2-2 0 0,-1-1 6 0 0,-2-1 2 0 0,4-1-94 0 0,-1 0 28 0 0,-1-1-14 0 0,0 0 0 0 0,1 0 0 0 0,2 0-112 0 0,-1 0 32 0 0,0 0-7 0 0,1 1 100 0 0,-2-1 122 0 0,0 0-66 0 0,-1 0 23 0 0,1-1-105 0 0,-1-1 28 0 0,0 1-15 0 0,3-3 0 0 0,1-1 0 0 0,0-1 0 0 0,0-1 0 0 0,0-1 0 0 0,0 0 0 0 0,0-1 0 0 0,0 0 74 0 0,0 0-2 0 0,0-1 6 0 0,-1 0 2 0 0,-1 0 0 0 0,1-1-94 0 0,0 1 121 0 0,0-3-134 0 0,0 1 134 0 0,1 0-134 0 0,-1 0 41 0 0,0 1-14 0 0,0 0 0 0 0,0 1 84 0 0,-1-1-24 0 0,0 0 12 0 0,0-1 0 0 0,1 1-84 0 0,0 0 24 0 0,-1 0 72 0 0,0 1-108 0 0,0 0 36 0 0,0 1-12 0 0,0-1 0 0 0,-2-1 74 0 0,1 0-20 0 0,-1 0 10 0 0,0 0 0 0 0,0-1 0 0 0,0 1-75 0 0,0-1 22 0 0,0 1 63 0 0,-1 0-95 0 0,2 0 32 0 0,-1-1-11 0 0,0 0 0 0 0,-1-2 0 0 0,1 1 0 0 0,0-1 0 0 0,0-2 0 0 0,0 2 0 0 0,0-2 0 0 0,0-1 0 0 0,0 0 0 0 0,0 0 0 0 0,0 2 149 0 0,0 1-80 0 0,-1 1 23 0 0,0 2-105 0 0,1 0 28 0 0,-2 0-15 0 0,-1 0 74 0 0,1 1-95 0 0,0-1 32 0 0,0 1-11 0 0,0 0 74 0 0,0 1-95 0 0,1 0 32 0 0,-1 0-11 0 0,0 1 74 0 0,0 0-95 0 0,0 2 32 0 0,0-1-11 0 0,-1 0 0 0 0,1 0 0 0 0,0 0 74 0 0,-1-1-95 0 0,0-1 32 0 0,0 2-11 0 0,0 0 0 0 0,-1-1 74 0 0,1 1-95 0 0,1 0 32 0 0,0 0-11 0 0,0 0 0 0 0,-1 1 0 0 0,0 1 0 0 0,0 1 0 0 0,0 0 74 0 0,-1 1-95 0 0,0 0 32 0 0,1 0-11 0 0,-1 0 0 0 0,1 0 0 0 0,0 1 84 0 0,0 0-34 0 0,0 1-59 0 0,0 0-54 0 0,0 0 49 0 0,0 0 14 0 0,0 0-54 0 0,0 0 44 0 0,0 0 10 0 0,0 0 0 0 0,2 1 0 0 0,-1-1 0 0 0,1 1 0 0 0,-1 0 0 0 0,1 0 0 0 0,0-1 0 0 0,0 1 0 0 0,0 0 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40.953"/>
    </inkml:context>
    <inkml:brush xml:id="br0">
      <inkml:brushProperty name="width" value="0.1" units="cm"/>
      <inkml:brushProperty name="height" value="0.1" units="cm"/>
      <inkml:brushProperty name="color" value="#DA0C07"/>
      <inkml:brushProperty name="inkEffects" value="lava"/>
      <inkml:brushProperty name="anchorX" value="-6689.90576"/>
      <inkml:brushProperty name="anchorY" value="-15354.06836"/>
      <inkml:brushProperty name="scaleFactor" value="0.5"/>
    </inkml:brush>
  </inkml:definitions>
  <inkml:trace contextRef="#ctx0" brushRef="#br0">867 3 1320 0 0,'0'0'0'0'0,"-1"-1"120"0"0,-1 0-28 0 0,-5 1 101 0 0,-1-1-133 0 0,-1 1 52 0 0,1 1-8 0 0,-2-1-1 0 0,1 0 1 0 0,-1 1-121 0 0,2 1 118 0 0,-1 0-125 0 0,0 0 111 0 0,1-1-109 0 0,1 1 33 0 0,-1-1-11 0 0,0 2 75 0 0,0 0 34 0 0,-1 2 144 0 0,2-2-174 0 0,0 2 42 0 0,2 0-14 0 0,-1-2-3 0 0,0-1 0 0 0,1 0-9 0 0,0-1 2 0 0,2-1-1 0 0,1 2 0 0 0,0 1-37 0 0,-2 3-65 0 0,1-1 120 0 0,-1 2-144 0 0,0 0 213 0 0,-2 1-91 0 0,-1 0 23 0 0,-1 2-2 0 0,-1-1-29 0 0,-1 2-1 0 0,-2 1-2 0 0,-1 1-1 0 0,0 2 0 0 0,-1 2 0 0 0,-2 1 0 0 0,-6 8 149 0 0,0 1-117 0 0,-2 2 43 0 0,0 0-11 0 0,1 1-28 0 0,0-1-2 0 0,2 0 0 0 0,-1 0-2 0 0,3-1-38 0 0,-1 0 2 0 0,1-1-2 0 0,-1 0-2 0 0,1 0-84 0 0,1-1 24 0 0,-1-3 72 0 0,0 0-108 0 0,2-1 176 0 0,1-1-71 0 0,-1-2 26 0 0,1-2-3 0 0,1 0-122 0 0,1-1 36 0 0,-1-1-18 0 0,0-1 0 0 0,2-2 149 0 0,1 0-80 0 0,0-2 33 0 0,1 2 106 0 0,3-3-154 0 0,-1 0 154 0 0,1 1-252 0 0,2-3 148 0 0,2-2-125 0 0,1-1 106 0 0,1-1-13 0 0,-1 0 99 0 0,1 0-118 0 0,0-2-53 0 0,1 0 126 0 0,0 0-158 0 0,0-1 160 0 0,1 0-160 0 0,0 0 48 0 0,0 0 86 0 0,0 0-42 0 0,0 0-70 0 0,0 0 10 0 0,0 0 0 0 0,0 0 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41.690"/>
    </inkml:context>
    <inkml:brush xml:id="br0">
      <inkml:brushProperty name="width" value="0.1" units="cm"/>
      <inkml:brushProperty name="height" value="0.1" units="cm"/>
      <inkml:brushProperty name="color" value="#DA0C07"/>
      <inkml:brushProperty name="inkEffects" value="lava"/>
      <inkml:brushProperty name="anchorX" value="-5189.34619"/>
      <inkml:brushProperty name="anchorY" value="-15590.62207"/>
      <inkml:brushProperty name="scaleFactor" value="0.5"/>
    </inkml:brush>
  </inkml:definitions>
  <inkml:trace contextRef="#ctx0" brushRef="#br0">167 1 1296 0 0,'0'0'205'0'0,"1"2"-115"0"0,-1 0-1 0 0,2 2-1 0 0,0 1-9 0 0,1 0 2 0 0,-2-1-1 0 0,3 4 0 0 0,1 0-93 0 0,0 2 26 0 0,-1 0 62 0 0,2 0-22 0 0,-1 1-64 0 0,-1-3 134 0 0,1-1-80 0 0,1 2-49 0 0,1 1 92 0 0,0 1-108 0 0,2 4 257 0 0,0 2-131 0 0,0-1 48 0 0,1 1-8 0 0,0-1-19 0 0,-1-1 6 0 0,0-1-3 0 0,-1 0 0 0 0,1-1-65 0 0,1 1 9 0 0,1 0-82 0 0,-1 0 133 0 0,0 1-71 0 0,0-1 15 0 0,0 1-2 0 0,0 0-1 0 0,-1 2 9 0 0,1 3-2 0 0,-3 0 1 0 0,-1 1 0 0 0,2 2 9 0 0,0 1-2 0 0,-2 1 1 0 0,0 2 0 0 0,2 1-9 0 0,1 5 86 0 0,0 2-109 0 0,0-1 92 0 0,0-1-19 0 0,-2-3 6 0 0,0 4 1 0 0,-2-1-47 0 0,-2-1-89 0 0,-2-1 116 0 0,-3-1-23 0 0,-1-1 18 0 0,-2-2 0 0 0,-3 0 1 0 0,0 0-28 0 0,-1 1-2 0 0,-2 1 0 0 0,0 0-2 0 0,0 1-10 0 0,-2 0-71 0 0,-1 1 132 0 0,-2 1-81 0 0,-1 1-47 0 0,-7 6 128 0 0,-2 1-43 0 0,0 2-96 0 0,-1 0 32 0 0,0 0-16 0 0,1-1 74 0 0,0 0-95 0 0,2-2 32 0 0,-1-1-11 0 0,0-3 0 0 0,1-1 0 0 0,1-2 0 0 0,0-2 0 0 0,0-2 0 0 0,3-2-94 0 0,3-6-7746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42.605"/>
    </inkml:context>
    <inkml:brush xml:id="br0">
      <inkml:brushProperty name="width" value="0.1" units="cm"/>
      <inkml:brushProperty name="height" value="0.1" units="cm"/>
      <inkml:brushProperty name="color" value="#DA0C07"/>
      <inkml:brushProperty name="inkEffects" value="lava"/>
      <inkml:brushProperty name="anchorX" value="-4387.34082"/>
      <inkml:brushProperty name="anchorY" value="-16769.09375"/>
      <inkml:brushProperty name="scaleFactor" value="0.5"/>
    </inkml:brush>
  </inkml:definitions>
  <inkml:trace contextRef="#ctx0" brushRef="#br0">17 96 1584 0 0,'0'0'0'0'0,"1"0"136"0"0,-1-1-159 0 0,0 0 186 0 0,-2-2 58 0 0,-1 1-145 0 0,0 0 27 0 0,1 0-20 0 0,0 1-2 0 0,1 0-1 0 0,1 0-9 0 0,-1 0 2 0 0,0-1-1 0 0,1 1 93 0 0,-1-1-110 0 0,0 1 37 0 0,1 0-12 0 0,1 0 28 0 0,1 0 1 0 0,0 0 2 0 0,2-1 1 0 0,-1 0-28 0 0,2 0-1 0 0,1-1-2 0 0,-1 1-1 0 0,-1 0-19 0 0,-1 0-69 0 0,0-1 131 0 0,1 0-80 0 0,1-1 35 0 0,2 0-7 0 0,2 0 1 0 0,1 0 0 0 0,1 1-84 0 0,-2 1 136 0 0,-1-1-156 0 0,-1 2 160 0 0,1-1 17 0 0,-1 1 7 0 0,2-1 16 0 0,-1 1-1 0 0,2-1-92 0 0,-1 0-2 0 0,1-1-5 0 0,6 1 98 0 0,2-1-103 0 0,1 1 36 0 0,2 1-11 0 0,-1-1-103 0 0,2 2 142 0 0,-1-1-159 0 0,9 0 234 0 0,2 2-255 0 0,2 0 192 0 0,0 0-97 0 0,0 2-47 0 0,0 0 16 0 0,-2-1 73 0 0,-2 1-108 0 0,-1-1 120 0 0,-1 0-120 0 0,-2-1 148 0 0,-2 0-156 0 0,-1 1 178 0 0,-1 0-90 0 0,-3 0 20 0 0,-1-2-2 0 0,-3-1-86 0 0,-2 1 24 0 0,-1-2-12 0 0,-3 1 0 0 0,-2 0 0 0 0,0 0 0 0 0,-2 1 112 0 0,1-1-70 0 0,0 0-47 0 0,0 0 109 0 0,-1-1-131 0 0,-2 0 134 0 0,1 0-134 0 0,0 0 41 0 0,-2 0-14 0 0,0 0 0 0 0,-1 2-224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43.331"/>
    </inkml:context>
    <inkml:brush xml:id="br0">
      <inkml:brushProperty name="width" value="0.1" units="cm"/>
      <inkml:brushProperty name="height" value="0.1" units="cm"/>
      <inkml:brushProperty name="color" value="#DA0C07"/>
      <inkml:brushProperty name="inkEffects" value="lava"/>
      <inkml:brushProperty name="anchorX" value="-5868.93408"/>
      <inkml:brushProperty name="anchorY" value="-17312.16406"/>
      <inkml:brushProperty name="scaleFactor" value="0.5"/>
    </inkml:brush>
  </inkml:definitions>
  <inkml:trace contextRef="#ctx0" brushRef="#br0">0 96 1584 0 0,'0'0'136'0'0,"2"-1"-19"0"0,0-1 127 0 0,0-1-168 0 0,1 2 27 0 0,-2-3 73 0 0,0 2-121 0 0,0 0 19 0 0,-1 0-7 0 0,1-1-3 0 0,2 1 0 0 0,2-1 9 0 0,-1 1-2 0 0,1 0 1 0 0,1-2 0 0 0,2 1 9 0 0,0 0-2 0 0,-2 1 1 0 0,1 0 0 0 0,1 0 19 0 0,0 1 3 0 0,0-2 1 0 0,0-1 1 0 0,2 1-9 0 0,1 0-7 0 0,-2-1 1 0 0,1 0-1 0 0,1 0-28 0 0,4-1 83 0 0,2 0-101 0 0,2 2 52 0 0,0 0-17 0 0,1 0 3 0 0,0 1 0 0 0,2 0 56 0 0,1 1-16 0 0,2 1 17 0 0,2 0-2 0 0,1 0-64 0 0,1 1-1 0 0,2 0-3 0 0,0 0-3 0 0,2 1 37 0 0,0-1-10 0 0,0-1 5 0 0,0 0 0 0 0,-1 0-112 0 0,-1 1 32 0 0,-1 0 68 0 0,-2 0-108 0 0,-1 0 166 0 0,-2 0-67 0 0,-2 1 24 0 0,-2-1-3 0 0,-2 0-38 0 0,-1 0-63 0 0,-2 0 118 0 0,-2 0-142 0 0,-1 0 156 0 0,-2 1-159 0 0,-2-1 160 0 0,1 1-160 0 0,-1 0 216 0 0,0-1-92 0 0,-2 0 22 0 0,0-1 0 0 0,1 1-30 0 0,-1-1-2 0 0,0 1 0 0 0,-1-2-2 0 0,1 0-94 0 0,-2 0 102 0 0,-1 1-109 0 0,-1-1 106 0 0,0 1 34 0 0,-1 0 1 0 0,0-1 7 0 0,-1 1 1 0 0,2 0-150 0 0,1 0 44 0 0,-1-1-22 0 0,0 1 0 0 0,1-1 74 0 0,-1 1-20 0 0,0-2-65 0 0,0 0 134 0 0,-1 1-155 0 0,1 0 132 0 0,-2 0-124 0 0,0 0 110 0 0,0 1-32 0 0,-1 0 74 0 0,1-1-64 0 0,3 1-75 0 0,-1-1 22 0 0,0 1-11 0 0,-1-1 0 0 0,1 1 944 0 0,-3 0-968 0 0,0 0 48 0 0,0-2-24 0 0,0-1 0 0 0,0 1 0 0 0,0 0 0 0 0,-1 0 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46.271"/>
    </inkml:context>
    <inkml:brush xml:id="br0">
      <inkml:brushProperty name="width" value="0.1" units="cm"/>
      <inkml:brushProperty name="height" value="0.1" units="cm"/>
      <inkml:brushProperty name="color" value="#DA0C07"/>
      <inkml:brushProperty name="inkEffects" value="lava"/>
      <inkml:brushProperty name="anchorX" value="-7570.3457"/>
      <inkml:brushProperty name="anchorY" value="-17849.68945"/>
      <inkml:brushProperty name="scaleFactor" value="0.5"/>
    </inkml:brush>
  </inkml:definitions>
  <inkml:trace contextRef="#ctx0" brushRef="#br0">168 37 1496 0 0,'0'0'128'0'0,"-1"-1"-149"0"0,1 1 117 0 0,-3-1-34 0 0,1 1-75 0 0,0-1 165 0 0,-1 0 23 0 0,0 0-114 0 0,1 0-60 0 0,0 0 89 0 0,-2 0-112 0 0,1 0 108 0 0,1 1-108 0 0,-3-2 1185 0 0,7 3-1043 0 0,0 0-140 0 0,-1-1 40 0 0,0 1-20 0 0,4-1 75 0 0,1 0-22 0 0,3-1-64 0 0,1-1 134 0 0,1 0-62 0 0,3 0 97 0 0,1-1-109 0 0,3 0 26 0 0,1 1-85 0 0,1-2 133 0 0,1 1-80 0 0,2 1-49 0 0,0 1 17 0 0,1-1 73 0 0,1 0-108 0 0,0 3 148 0 0,1-1-53 0 0,0 1 9 0 0,-2 0 1 0 0,-1 2-94 0 0,3 2 26 0 0,-1 0-13 0 0,-2 1 112 0 0,-1 1-51 0 0,-3-2 13 0 0,-4 0-1 0 0,-1 0-1 0 0,-3 1 0 0 0,-3-2 0 0 0,0 2 0 0 0,-3 1-84 0 0,0 2 117 0 0,-1-2-131 0 0,-2 0 132 0 0,-1 1-133 0 0,-1 2 134 0 0,-2 1-134 0 0,-2 0 134 0 0,-1 3-59 0 0,-1 1-56 0 0,-2 0 131 0 0,-2 1-81 0 0,-1 1-47 0 0,-7 4 16 0 0,-4 1-11 0 0,0 1 0 0 0,-8 4-94 0 0,-2 1 121 0 0,2 0-40 0 0,-1-1 13 0 0,0-2-75 0 0,0 0 96 0 0,2 0-31 0 0,2-3 122 0 0,-2 0-60 0 0,1-2 24 0 0,4 0-88 0 0,4-1 24 0 0,1 0-12 0 0,2 0 0 0 0,3-1 0 0 0,2 1 0 0 0,1-1 0 0 0,-1-3 0 0 0,2 0 0 0 0,2-1 0 0 0,2-3 0 0 0,1-1 0 0 0,2-4 0 0 0,1-1 0 0 0,1-3 0 0 0,1 2 0 0 0,1-1 0 0 0,0 0 0 0 0,0-1 0 0 0,0 0 0 0 0,0-1 0 0 0,-1-1 0 0 0,3 1 0 0 0,3 1 0 0 0,3 2 74 0 0,0-1-95 0 0,1 1 32 0 0,3 0-11 0 0,3 1 0 0 0,2 1 74 0 0,1 0-95 0 0,3 1 32 0 0,3 2-11 0 0,-1 0 0 0 0,1 0 0 0 0,1 3 0 0 0,-1 0 0 0 0,-1 0 0 0 0,-2 0 0 0 0,0 1 0 0 0,-2 1 0 0 0,-2 1 0 0 0,-1 0 0 0 0,-1 0 0 0 0,-2 0 0 0 0,-2-2 0 0 0,-2 0 0 0 0,-1-1 0 0 0,-2-1 0 0 0,-2-2 0 0 0,-2-1 0 0 0,-3 1 0 0 0,-1 0 93 0 0,-3 1-36 0 0,-2-1 17 0 0,-2 3-86 0 0,-2 0 98 0 0,-2 1-107 0 0,-2-1 106 0 0,-1 1-106 0 0,-2-1 32 0 0,-1 1-11 0 0,-2 0 0 0 0,0 1 0 0 0,-2 0 0 0 0,-1 0 0 0 0,-1 0 0 0 0,0 1 0 0 0,-4 1 0 0 0,0 4 0 0 0,-4-2 74 0 0,2-1-95 0 0,1-1 134 0 0,4-1-67 0 0,0-2-53 0 0,3-1 130 0 0,2-2-155 0 0,2-1 48 0 0,1-1-16 0 0,0-1 74 0 0,3-2-95 0 0,1-2 32 0 0,4 0-11 0 0,3-2 0 0 0,2-1 0 0 0,1 0 0 0 0,1 0 0 0 0,2-2-122 0 0,0-1 45 0 0,1-3-20 0 0,2-1 1 0 0,1-1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47.198"/>
    </inkml:context>
    <inkml:brush xml:id="br0">
      <inkml:brushProperty name="width" value="0.1" units="cm"/>
      <inkml:brushProperty name="height" value="0.1" units="cm"/>
      <inkml:brushProperty name="color" value="#DA0C07"/>
      <inkml:brushProperty name="inkEffects" value="lava"/>
      <inkml:brushProperty name="anchorX" value="-6780.80225"/>
      <inkml:brushProperty name="anchorY" value="-18542.49414"/>
      <inkml:brushProperty name="scaleFactor" value="0.5"/>
    </inkml:brush>
  </inkml:definitions>
  <inkml:trace contextRef="#ctx0" brushRef="#br0">593 0 1608 0 0,'0'0'0'0'0,"1"4"144"0"0,-1 3-168 0 0,-1 0 48 0 0,-1 1-24 0 0,-5 1 0 0 0,-2 0 0 0 0,0 0 93 0 0,-1 1-7 0 0,-1-1 7 0 0,-1 0 3 0 0,0 2-112 0 0,-2 3 107 0 0,-1 1-38 0 0,2 2 11 0 0,0 1 0 0 0,-1-1 0 0 0,1 1 0 0 0,1 0 19 0 0,0 0-6 0 0,0 0 3 0 0,-1 0 0 0 0,-1 1 28 0 0,0 1 1 0 0,-1 0 2 0 0,1 1 1 0 0,-1 1-19 0 0,1 0-3 0 0,-2-1-1 0 0,0 2-1 0 0,0-1-19 0 0,0 3 6 0 0,0 0-3 0 0,0 1 0 0 0,1 2 9 0 0,0 1-2 0 0,-1 1 1 0 0,0 0 0 0 0,1 2 9 0 0,0 1-2 0 0,2 0 1 0 0,1 1 0 0 0,0 0-103 0 0,2-2 30 0 0,0-1-15 0 0,0-2 75 0 0,1-1 6 0 0,0-1 3 0 0,3-1 4 0 0,1-3 0 0 0,2-1 28 0 0,0 1 1 0 0,0-2 2 0 0,1 0 1 0 0,0 0-140 0 0,1 0 40 0 0,-1 0 54 0 0,0 0-95 0 0,2 1 134 0 0,0 0-49 0 0,-1-1 18 0 0,1 0-2 0 0,1 0-94 0 0,1 1 121 0 0,0-1-40 0 0,1-1-81 0 0,1-1 28 0 0,-2-3-14 0 0,0-1 0 0 0,0-2 112 0 0,0-1-51 0 0,0-3 12 0 0,0-3 1 0 0,1 0-86 0 0,1 0 24 0 0,0-1-12 0 0,1 1 0 0 0,2-1 84 0 0,2 1-108 0 0,-1-2 129 0 0,1-1-132 0 0,2 0 153 0 0,0-1-74 0 0,1-2 14 0 0,0 0 0 0 0,2-2-77 0 0,0-1 22 0 0,-1-1-11 0 0,1-1 0 0 0,1-1 0 0 0,3-4 0 0 0,1-1 0 0 0,1 0 74 0 0,1-3 54 0 0,0 0-85 0 0,-1 0-43 0 0,-2 1 11 0 0,-1 0 73 0 0,0-1 78 0 0,-1 2-26 0 0,-2-1 18 0 0,-1 0-2 0 0,-1 1-178 0 0,0 0 52 0 0,-1 1-26 0 0,-1-1 0 0 0,-1 1 0 0 0,-1-1-131 0 0,-1-1 75 0 0,-1-1-20 0 0,-1 1 87 0 0,-2 0 61 0 0,-1 0-22 0 0,-2 0-59 0 0,-1 1 104 0 0,0 0-119 0 0,-2-1 36 0 0,-1 0 72 0 0,-2-1-34 0 0,-1-1-59 0 0,-1-1 132 0 0,-2-1-81 0 0,-1 1-47 0 0,-1 0-68 0 0,0 0 97 0 0,-2 0-158 0 0,2 2 169 0 0,0 0-52 0 0,1 0 101 0 0,1 1-108 0 0,0 1 36 0 0,1 3-12 0 0,0 2-75 0 0,0 0 96 0 0,1 4-31 0 0,0 1 10 0 0,-1 0 0 0 0,1 1 0 0 0,-1 2 0 0 0,0-1 0 0 0,-2 1-75 0 0,0 0 96 0 0,0 2-31 0 0,1 0 10 0 0,-3 0 0 0 0,1-1 0 0 0,1 0 0 0 0,1 1 0 0 0,-1 0 0 0 0,0-1 0 0 0,1 1 0 0 0,2 0-75 0 0,0-2 96 0 0,2-1-31 0 0,2 0-140 0 0,1-1 72 0 0,1-1-21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47.867"/>
    </inkml:context>
    <inkml:brush xml:id="br0">
      <inkml:brushProperty name="width" value="0.1" units="cm"/>
      <inkml:brushProperty name="height" value="0.1" units="cm"/>
      <inkml:brushProperty name="color" value="#DA0C07"/>
      <inkml:brushProperty name="inkEffects" value="lava"/>
      <inkml:brushProperty name="anchorX" value="-5670.71191"/>
      <inkml:brushProperty name="anchorY" value="-18821.03711"/>
      <inkml:brushProperty name="scaleFactor" value="0.5"/>
    </inkml:brush>
  </inkml:definitions>
  <inkml:trace contextRef="#ctx0" brushRef="#br0">470 1 864 0 0,'0'0'72'0'0,"0"2"-84"0"0,-1 2 248 0 0,-3 4 195 0 0,-2 2-289 0 0,1-2-31 0 0,-2 3-32 0 0,0-1-10 0 0,-2 2-5 0 0,-1 0 9 0 0,0 0-2 0 0,-2 1 1 0 0,-2-1 0 0 0,-1 1-84 0 0,-5 2 99 0 0,1 0-34 0 0,-1 2 48 0 0,1 0-1 0 0,1 0 3 0 0,1 0 1 0 0,1-1-9 0 0,1 0-7 0 0,0 0 1 0 0,-1-1-1 0 0,3 1 19 0 0,-1 0 3 0 0,1 0 1 0 0,0 0 1 0 0,1 0-56 0 0,-2 4 16 0 0,0 0 29 0 0,2 2-1 0 0,1 1 3 0 0,0-2 1 0 0,1 0 0 0 0,3 2-28 0 0,-1 0-1 0 0,1-1-2 0 0,0 1-1 0 0,1 2-84 0 0,1-1 117 0 0,0 1-131 0 0,1-1 132 0 0,1 1 8 0 0,1 0 8 0 0,0-2 5 0 0,1 1 1 0 0,1-1-56 0 0,1 1 7 0 0,-1-2-6 0 0,1 0-1 0 0,1-1 0 0 0,1-1 0 0 0,1-1 0 0 0,1 0 0 0 0,1 0-84 0 0,1 0 136 0 0,0 0-156 0 0,1-1 160 0 0,0 1-67 0 0,2-1 22 0 0,0-1-3 0 0,0 0 0 0 0,1 1-94 0 0,1 0 28 0 0,-1-1-14 0 0,0 0 74 0 0,1 0-2 0 0,1-1 6 0 0,-2-2 2 0 0,2 0 0 0 0,1-2-94 0 0,0-1 28 0 0,-1-1-14 0 0,1-2 0 0 0,1 1 112 0 0,-1-2-23 0 0,0 0 14 0 0,-1-1 1 0 0,1 0-47 0 0,0-1 14 0 0,0 0-82 0 0,0 1 134 0 0,0-1-81 0 0,2 0 56 0 0,-1 0-117 0 0,-1 0 136 0 0,-3-1-146 0 0,-4-1 137 0 0,-2-1-135 0 0,-1 1 134 0 0,-2-2-134 0 0,0 0 134 0 0,-1 0-134 0 0,-1-1 115 0 0,-2-1-109 0 0,1 0 32 0 0,0 1-11 0 0,1 0 0 0 0,0-1-112 0 0,0 0 144 0 0,-1 0-170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48.849"/>
    </inkml:context>
    <inkml:brush xml:id="br0">
      <inkml:brushProperty name="width" value="0.1" units="cm"/>
      <inkml:brushProperty name="height" value="0.1" units="cm"/>
      <inkml:brushProperty name="color" value="#DA0C07"/>
      <inkml:brushProperty name="inkEffects" value="lava"/>
      <inkml:brushProperty name="anchorX" value="-4995.6416"/>
      <inkml:brushProperty name="anchorY" value="-19535.32227"/>
      <inkml:brushProperty name="scaleFactor" value="0.5"/>
    </inkml:brush>
  </inkml:definitions>
  <inkml:trace contextRef="#ctx0" brushRef="#br0">60 1 1464 0 0,'0'0'0'0'0,"1"0"128"0"0,3 1-65 0 0,-1 1 9 0 0,0-1 30 0 0,3 1-20 0 0,-2 0-2 0 0,1 0 1 0 0,-2-1-1 0 0,1 1-93 0 0,0-1 101 0 0,0 1-110 0 0,0 0 108 0 0,3 1-33 0 0,-1 0-64 0 0,-2-1 134 0 0,3 1-80 0 0,2-1 35 0 0,2 1-7 0 0,1-2 1 0 0,2 1 0 0 0,1-2 19 0 0,0 1-6 0 0,0 0 3 0 0,1 0 0 0 0,1 1 28 0 0,2 0 1 0 0,1-1 2 0 0,0-1 1 0 0,0 1-65 0 0,1 0-57 0 0,-1 0 116 0 0,-1 0-144 0 0,-1 1 166 0 0,-2-1-86 0 0,-4 1 18 0 0,0-1-3 0 0,-3 2-1 0 0,-1-1 0 0 0,-3 1 0 0 0,-2-2 0 0 0,1 2 9 0 0,-2 0-2 0 0,1 0 1 0 0,-1 0 0 0 0,0 2 19 0 0,0 4-6 0 0,-2-1 3 0 0,-1 1 0 0 0,-2 1 0 0 0,-4 4 103 0 0,-3-1-133 0 0,-3 3 17 0 0,-2-1-7 0 0,-2-1-4 0 0,-2 0 0 0 0,-2 0-75 0 0,0 1 22 0 0,-2 0-11 0 0,-1 1 0 0 0,1 1 0 0 0,1 0 0 0 0,0-1 74 0 0,0 0-95 0 0,1 0 144 0 0,0 0-81 0 0,-1-2 28 0 0,1 0-6 0 0,0 0-75 0 0,3 0 96 0 0,0-1-106 0 0,3-2 106 0 0,0 0-106 0 0,3-2 32 0 0,0-2-11 0 0,2-2 0 0 0,2 0 0 0 0,2-2 112 0 0,3-1-144 0 0,1 0 160 0 0,1-1-160 0 0,1-1 48 0 0,0 0 68 0 0,1 0-108 0 0,2-1 36 0 0,3-2-12 0 0,2-1 0 0 0,1-3 74 0 0,3 1-95 0 0,3-4 32 0 0,3 1-11 0 0,2 0 0 0 0,1 2 0 0 0,0 0 0 0 0,-1 1 0 0 0,1 0 0 0 0,5 0 74 0 0,0 2-95 0 0,1 1 106 0 0,0 2-106 0 0,-1 0 106 0 0,0 1-106 0 0,-1 1 32 0 0,-1 2-11 0 0,-1-1 0 0 0,-2 2 0 0 0,-1 3 0 0 0,-1 1 0 0 0,-2 1 0 0 0,0 1 0 0 0,-3 2 0 0 0,0 0 0 0 0,-2 0 0 0 0,-1 4 93 0 0,-2 1-45 0 0,-2-2-56 0 0,-2 1 131 0 0,-1-1-155 0 0,-3 1 48 0 0,-2-1-16 0 0,-1 1 0 0 0,-1 1 0 0 0,0 0 130 0 0,-2-1-74 0 0,0 1 20 0 0,-1 0-86 0 0,-1 0 115 0 0,0-1-132 0 0,-2 0 134 0 0,1 1-134 0 0,-2-1 41 0 0,0-1-14 0 0,-3 3 0 0 0,-2 1 121 0 0,0-3-62 0 0,-1-1 15 0 0,0 0-84 0 0,1-1 134 0 0,-2-1-156 0 0,2-1 160 0 0,0-1-86 0 0,0 0-47 0 0,0-1 128 0 0,-1-1-81 0 0,1 1 28 0 0,0-2-6 0 0,2 0 0 0 0,0-2 0 0 0,1 0-75 0 0,3-1 22 0 0,0-1-11 0 0,1 0 0 0 0,2-1 0 0 0,-1 0 74 0 0,0-2-95 0 0,1-1 32 0 0,2 0-11 0 0,-2-1 0 0 0,1-1 0 0 0,-2-1 0 0 0,1 1 0 0 0,0-1 0 0 0,1-1 0 0 0,0 0 0 0 0,1 0-122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49.660"/>
    </inkml:context>
    <inkml:brush xml:id="br0">
      <inkml:brushProperty name="width" value="0.1" units="cm"/>
      <inkml:brushProperty name="height" value="0.1" units="cm"/>
      <inkml:brushProperty name="color" value="#DA0C07"/>
      <inkml:brushProperty name="inkEffects" value="lava"/>
      <inkml:brushProperty name="anchorX" value="-5718.02344"/>
      <inkml:brushProperty name="anchorY" value="-21148.06836"/>
      <inkml:brushProperty name="scaleFactor" value="0.5"/>
    </inkml:brush>
  </inkml:definitions>
  <inkml:trace contextRef="#ctx0" brushRef="#br0">567 31 1664 0 0,'0'0'152'0'0,"1"-2"-177"0"0,0-1 143 0 0,1-3 5 0 0,-1 0-78 0 0,1 1 39 0 0,-2 2 71 0 0,0 0-107 0 0,-1 2 45 0 0,-1 0-14 0 0,-2 0 1 0 0,-2 4 112 0 0,-4 2-13 0 0,0 3-102 0 0,-2 2-77 0 0,1 2 128 0 0,1 0-160 0 0,1-1 160 0 0,1 1-48 0 0,0 1 16 0 0,-1 0 0 0 0,1 0 0 0 0,0 2-37 0 0,0 2 10 0 0,-3 1-5 0 0,-4 6 140 0 0,-1 1-105 0 0,-2 1 38 0 0,0-1-9 0 0,0 2-47 0 0,1 0 5 0 0,0-1-5 0 0,-1 1-1 0 0,1 1-9 0 0,-2 0 2 0 0,1 1-1 0 0,-1 0 0 0 0,1 1 56 0 0,1 0-7 0 0,0-1 6 0 0,1 0 1 0 0,0 0-150 0 0,1-1 146 0 0,1-3-153 0 0,1 0 137 0 0,1 1-32 0 0,0 0 11 0 0,0-2 1 0 0,0 1 0 0 0,2-1-28 0 0,2 0-67 0 0,0-2 130 0 0,1 0-81 0 0,1-1-47 0 0,1-1 16 0 0,1 0 73 0 0,1 2-34 0 0,1-1-59 0 0,1-1 113 0 0,1 1 0 0 0,2-3-25 0 0,0-5 3 0 0,1-1 0 0 0,1-2-96 0 0,1-1 28 0 0,0-3-14 0 0,0 0 0 0 0,3-1 224 0 0,1-2-46 0 0,2-1 37 0 0,1-2 0 0 0,1 0-251 0 0,2-1 72 0 0,0-1-36 0 0,-1-2 0 0 0,1 1 0 0 0,1-2 0 0 0,-1-1 0 0 0,1 0 0 0 0,1 0 0 0 0,0-1 0 0 0,-1-2 0 0 0,4-1 74 0 0,1-4 17 0 0,-1 1 0 0 0,-1 0-14 0 0,-3 1 6 0 0,-1 0-3 0 0,-2-2 0 0 0,-1 1-94 0 0,-1 0 28 0 0,-1-2-14 0 0,-2-1 0 0 0,0 0 0 0 0,-1 0 0 0 0,-1 0 0 0 0,0 0 0 0 0,0 1 0 0 0,-2 0 0 0 0,-3 0 0 0 0,-1 0 74 0 0,-2 0-95 0 0,0 1 106 0 0,-2 0-106 0 0,-1-1 106 0 0,-1 1-106 0 0,-1 0 32 0 0,-1 0-11 0 0,-1 0 0 0 0,-1 0 0 0 0,0 1 0 0 0,0 3 0 0 0,2 2 0 0 0,1 2 0 0 0,-1 1 0 0 0,0 1 0 0 0,2 2-112 0 0,0 0 144 0 0,-2 2-142 0 0,0 0 137 0 0,1 1-143 0 0,0 1 145 0 0,-1 1-155 0 0,-1 2 158 0 0,1 0-291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29:50.174"/>
    </inkml:context>
    <inkml:brush xml:id="br0">
      <inkml:brushProperty name="width" value="0.1" units="cm"/>
      <inkml:brushProperty name="height" value="0.1" units="cm"/>
      <inkml:brushProperty name="color" value="#DA0C07"/>
      <inkml:brushProperty name="inkEffects" value="lava"/>
      <inkml:brushProperty name="anchorX" value="-4778.2793"/>
      <inkml:brushProperty name="anchorY" value="-21137.01172"/>
      <inkml:brushProperty name="scaleFactor" value="0.5"/>
    </inkml:brush>
  </inkml:definitions>
  <inkml:trace contextRef="#ctx0" brushRef="#br0">131 0 1520 0 0,'0'0'0'0'0,"1"4"136"0"0,2 7-84 0 0,3 4 33 0 0,3 9 42 0 0,1 3-43 0 0,-2 1 7 0 0,0 0-2 0 0,-1 1-104 0 0,-1 0 123 0 0,2 0-134 0 0,-1-1 132 0 0,1 1-132 0 0,1-1 132 0 0,2 0-132 0 0,1-2 132 0 0,-1 1 17 0 0,2 0 16 0 0,1-1 2 0 0,1 1 3 0 0,0 1-19 0 0,-2 0-3 0 0,1 0-1 0 0,0 0-1 0 0,-1 0-28 0 0,4 5 101 0 0,1 2-133 0 0,0 2-60 0 0,-1-1 127 0 0,-3-1-159 0 0,-3-2 160 0 0,-4-1-85 0 0,-3 2 63 0 0,-6 6 60 0 0,-4-1-92 0 0,-3-2 33 0 0,-1-4-11 0 0,-2-1 47 0 0,-1-2 5 0 0,-4-2 1 0 0,-4 1 3 0 0,-3 0-93 0 0,-4 1 17 0 0,-3 0-86 0 0,-12 11 133 0 0,-4 3-81 0 0,-5 1-47 0 0,-2 1 16 0 0,-3 0-95 0 0,11-10-6340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34.820"/>
    </inkml:context>
    <inkml:brush xml:id="br0">
      <inkml:brushProperty name="width" value="0.1" units="cm"/>
      <inkml:brushProperty name="height" value="0.1" units="cm"/>
      <inkml:brushProperty name="color" value="#0B868D"/>
      <inkml:brushProperty name="inkEffects" value="ocean"/>
      <inkml:brushProperty name="anchorX" value="-39231.08984"/>
      <inkml:brushProperty name="anchorY" value="-66464.28125"/>
      <inkml:brushProperty name="scaleFactor" value="0.5"/>
    </inkml:brush>
  </inkml:definitions>
  <inkml:trace contextRef="#ctx0" brushRef="#br0">665 185 1352 0 0,'0'0'120'0'0,"0"-1"-140"0"0,0 0 124 0 0,0-2 21 0 0,-1 0-81 0 0,1-1-44 0 0,0 0 11 0 0,-1-1-11 0 0,-1 0 75 0 0,-1 1-3 0 0,1 0 5 0 0,-1-1 3 0 0,1 0 0 0 0,0 1-93 0 0,-1 0 26 0 0,0 0-13 0 0,-1-2 75 0 0,0 1-22 0 0,1 1 11 0 0,0-1 0 0 0,0 1 0 0 0,1 1 93 0 0,1 1-7 0 0,-2 0 7 0 0,0-2 3 0 0,0 1-187 0 0,-1-2 147 0 0,0 0-72 0 0,0 1 66 0 0,1 0-8 0 0,0 1 5 0 0,-1-2 1 0 0,0 2-56 0 0,-4-2 16 0 0,-1 0 29 0 0,1 1-38 0 0,-2-1 78 0 0,-2 0-97 0 0,1 1 68 0 0,0 1-21 0 0,-1-1 5 0 0,0 0 0 0 0,2 0-112 0 0,0 1 107 0 0,-1 0-113 0 0,0 0 108 0 0,1 1-108 0 0,-1 0 33 0 0,-3 0-11 0 0,-1-1 75 0 0,1 2 6 0 0,-1 2 3 0 0,2 1 4 0 0,0-1 0 0 0,0 2 9 0 0,0 1 7 0 0,-1-1-1 0 0,-1 1 1 0 0,1 0-121 0 0,1 1 34 0 0,0 0 57 0 0,1 0-95 0 0,0 0 134 0 0,1 2-49 0 0,1-1 18 0 0,-1 1-2 0 0,1-1-19 0 0,0 1-69 0 0,0-1 131 0 0,0 1-81 0 0,1 2-47 0 0,1 0 16 0 0,0-1-11 0 0,-1 1 0 0 0,0-2 112 0 0,0 0-51 0 0,-1 2 22 0 0,0 1-22 0 0,1 0-69 0 0,0 0 93 0 0,1 0-106 0 0,-1 2 32 0 0,1-2-11 0 0,2-1 0 0 0,1-1 0 0 0,-1 0 0 0 0,1 2 0 0 0,1 0 0 0 0,0-1 0 0 0,0 1 0 0 0,1 0 74 0 0,1 0-95 0 0,0 1 106 0 0,2 1-106 0 0,0-1 125 0 0,2-2-131 0 0,-2-1 134 0 0,1 1-134 0 0,0-1 41 0 0,0 0-14 0 0,0 2 0 0 0,1-1 74 0 0,-1-1-95 0 0,0 0 32 0 0,1 0-11 0 0,1 1 0 0 0,-1-2 0 0 0,0 0 0 0 0,2 1 0 0 0,-1 0 0 0 0,0-1 0 0 0,0-1 0 0 0,3 2 0 0 0,0 1 0 0 0,0-1 0 0 0,0 0 0 0 0,3 1 0 0 0,1 1 0 0 0,0-1 0 0 0,-1-1 0 0 0,2 1 0 0 0,0 0 0 0 0,0-1 0 0 0,3 2 0 0 0,0 0 0 0 0,-1-2 0 0 0,-1-1 0 0 0,1 1 0 0 0,0 0 0 0 0,-2 0 0 0 0,1 0 0 0 0,-1 1 0 0 0,0 1 0 0 0,-1-1 0 0 0,0 0 0 0 0,0 1 84 0 0,2 2-108 0 0,-1 0 129 0 0,2 2-132 0 0,-1-1 41 0 0,0 0 60 0 0,-1 0-95 0 0,-1-1 32 0 0,-1 1-11 0 0,-2-2 0 0 0,0 0 0 0 0,-1-1 0 0 0,2 0 0 0 0,-3-2-140 0 0,0-2 68 0 0,-2 1-19 0 0,-1-1 226 0 0,0 3-17 0 0,-1 0 29 0 0,1 1 4 0 0,-1 0-177 0 0,-1 1 52 0 0,0 0-26 0 0,-1 1-84 0 0,-1 0 220 0 0,0 0-31 0 0,-1 0 18 0 0,-1 1 14 0 0,-1 1-236 0 0,0 1 13 0 0,0-1-28 0 0,-2 0-4 0 0,1 0 138 0 0,-1 0-40 0 0,-2-1 20 0 0,0 1 0 0 0,0 1 0 0 0,0-1 0 0 0,0 0 0 0 0,0-1 0 0 0,1 0 0 0 0,-1-1 168 0 0,0 0-67 0 0,0 0 20 0 0,-1-1-251 0 0,-1-1 32 0 0,-1-2-43 0 0,-1-1 0 0 0,1 0 165 0 0,0 0-48 0 0,0-2 24 0 0,0 0 0 0 0,3-1 0 0 0,1 0 0 0 0,-1-2 0 0 0,1 0 0 0 0,-2 0 0 0 0,2-2 0 0 0,-2-1-75 0 0,0-1 96 0 0,3 0-115 0 0,-1-1 118 0 0,0 0-158 0 0,0-2 94 0 0,2 0 44 0 0,-1-2-14 0 0,1-3 10 0 0,0-1 0 0 0,0-3 0 0 0,0 1 0 0 0,2 2 0 0 0,2-1 0 0 0,0-1 0 0 0,2 0 0 0 0,2-2 0 0 0,0 1 0 0 0,0 0 0 0 0,1-1 0 0 0,1 0 0 0 0,0 2 0 0 0,0 0 0 0 0,1-3 0 0 0,0 1 0 0 0,-1-1 0 0 0,2-1-75 0 0,1 1 3 0 0,0 0 88 0 0,0 1-123 0 0,0 1 134 0 0,0 2-40 0 0,-1-2 13 0 0,1 2 0 0 0,0-1 0 0 0,1 1 0 0 0,0 1 0 0 0,0 0 0 0 0,1 0 0 0 0,-2 0 0 0 0,1 0 0 0 0,0 0-75 0 0,-1 1 96 0 0,2-1-31 0 0,-1-1 10 0 0,-2 1 0 0 0,2 0 0 0 0,-1 1 0 0 0,0 0 0 0 0,-1 0 0 0 0,1 1 0 0 0,1 0 0 0 0,-1 0 0 0 0,-1 0 0 0 0,1 0 0 0 0,2 0 0 0 0,-1 0 0 0 0,0-1 0 0 0,2-1 74 0 0,0-2-95 0 0,0 0 125 0 0,-1 0-131 0 0,2 0 41 0 0,0 0 60 0 0,-2-1-95 0 0,0 0 32 0 0,1 1-11 0 0,1 1 0 0 0,0-1 0 0 0,-1 1 0 0 0,2 0 0 0 0,0 1 74 0 0,-2-1-95 0 0,0 1 32 0 0,1 1-11 0 0,-2 1 0 0 0,-1-2 0 0 0,0 0 0 0 0,1 1 0 0 0,1 0 0 0 0,-1 1 0 0 0,0-1 0 0 0,1 0 0 0 0,-1 2 0 0 0,0-1 0 0 0,-2 1 0 0 0,0 0 0 0 0,-1 1 0 0 0,-2-1 0 0 0,0 0 0 0 0,-1 2 0 0 0,0 0 0 0 0,-1-1 0 0 0,0 0 0 0 0,0 1 0 0 0,-1 1 0 0 0,0 0 0 0 0,0-1 0 0 0,-1 2 74 0 0,0 1-20 0 0,-1-1-65 0 0,0 2 134 0 0,0 0-155 0 0,2-2 122 0 0,-1-1-111 0 0,3-2 32 0 0,0-1-11 0 0,-1-1 0 0 0,0 0 0 0 0,-2 3 0 0 0,0 1 0 0 0,-1 0 0 0 0,0 1 0 0 0,0 1 74 0 0,0 0-95 0 0,0 1 32 0 0,1 0-11 0 0,-1 1 93 0 0,1-2-26 0 0,-1 1-81 0 0,1 1 28 0 0,-1-1-14 0 0,1 1 0 0 0,0 1 0 0 0,0 0 0 0 0,-1-1 0 0 0,1 2 0 0 0,1-1 74 0 0,-1 2-84 0 0,1 0 10 0 0,-2 1-112 0 0,0 2 32 0 0,0-1 96 0 0,-1 1-144 0 0,0 2-74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0:11.068"/>
    </inkml:context>
    <inkml:brush xml:id="br0">
      <inkml:brushProperty name="width" value="0.1" units="cm"/>
      <inkml:brushProperty name="height" value="0.1" units="cm"/>
      <inkml:brushProperty name="color" value="#DA0C07"/>
      <inkml:brushProperty name="inkEffects" value="lava"/>
      <inkml:brushProperty name="anchorX" value="-7148.94873"/>
      <inkml:brushProperty name="anchorY" value="-23141.64648"/>
      <inkml:brushProperty name="scaleFactor" value="0.5"/>
    </inkml:brush>
  </inkml:definitions>
  <inkml:trace contextRef="#ctx0" brushRef="#br0">5 702 832 0 0,'0'0'72'0'0,"0"-1"-84"0"0,-1-2 24 0 0,0 0-12 0 0,0-1 84 0 0,0 0-108 0 0,1 0 111 0 0,0-1-34 0 0,4-4-64 0 0,2-2 97 0 0,2-2-108 0 0,0-1 33 0 0,1 1 73 0 0,1 1-108 0 0,-1-2 148 0 0,-1 1-156 0 0,1 1 132 0 0,-1 0-124 0 0,1 1 36 0 0,2-2 72 0 0,-2 1-108 0 0,1-1 36 0 0,0 1 63 0 0,-1 2-97 0 0,1 1 33 0 0,0 0 73 0 0,1 2-108 0 0,0 0 111 0 0,-1 2-109 0 0,-1-2 108 0 0,1 0-108 0 0,2 0 136 0 0,1-1-69 0 0,0 0 23 0 0,0 0-4 0 0,1-1-75 0 0,-2 1 22 0 0,-1-1 73 0 0,-3 0-108 0 0,1 2 36 0 0,2 1 72 0 0,0-1-108 0 0,5-1 36 0 0,3-3-12 0 0,0 0 0 0 0,3 2 103 0 0,0 0-133 0 0,-2 0 138 0 0,-1 0-134 0 0,2 1 123 0 0,0 2-121 0 0,-1 0 111 0 0,7-1-109 0 0,1 0 33 0 0,-2-1-11 0 0,-2 0 0 0 0,-1 0 75 0 0,-2 2-97 0 0,1-2 145 0 0,-1 1-80 0 0,2 1-49 0 0,0 1 17 0 0,-1 1 73 0 0,-2 0-108 0 0,1 1 36 0 0,-2 2-12 0 0,-3 0 0 0 0,-3 0 0 0 0,0 1 112 0 0,0-1-41 0 0,-1-1 9 0 0,2 0 1 0 0,3 1-94 0 0,1 0 26 0 0,0 0-13 0 0,-1 0 0 0 0,2 0 0 0 0,-1 0 0 0 0,0 0 84 0 0,-2-1-108 0 0,0 3 36 0 0,0 0 63 0 0,0 1-97 0 0,0 0 33 0 0,-1 1-11 0 0,1 0 84 0 0,-1 0-108 0 0,4-1 148 0 0,-1 0-81 0 0,0-4 26 0 0,1 0-80 0 0,0 1 22 0 0,2 0-11 0 0,-1-2 0 0 0,1 0 0 0 0,0 0 112 0 0,0 2-144 0 0,0-3 160 0 0,2-1-160 0 0,3 1 48 0 0,1 0-16 0 0,-3 3 84 0 0,-1 0-108 0 0,-1 0 36 0 0,-1 0 72 0 0,1 0-108 0 0,-1 1 36 0 0,0 0-12 0 0,-2 0 0 0 0,1 0 0 0 0,-1-1 93 0 0,-1 0-35 0 0,1-1 15 0 0,0-1-85 0 0,2-2 108 0 0,2 0-120 0 0,-1 0 111 0 0,0-1-109 0 0,-3 1 108 0 0,-1 1-108 0 0,0 0 33 0 0,-1 0 73 0 0,0-2-108 0 0,1 1 36 0 0,0 0-12 0 0,0 1 0 0 0,1-2 0 0 0,-1 1 0 0 0,2 0 84 0 0,1 0-33 0 0,1 0-61 0 0,0-1 133 0 0,-1 2-155 0 0,1-1 48 0 0,-3 0 59 0 0,0 0-97 0 0,1 2 33 0 0,0-1 73 0 0,-1 1-108 0 0,0-1 111 0 0,1 2-109 0 0,-1 0 33 0 0,0-1-11 0 0,1 0 0 0 0,-1 2 0 0 0,1 0 75 0 0,-1 0-97 0 0,0 0 145 0 0,1 2-155 0 0,-1-1 48 0 0,0 0 68 0 0,1 0-108 0 0,1 0 129 0 0,0 1-57 0 0,1-1-56 0 0,-1 0 131 0 0,2 1-80 0 0,0 1-49 0 0,-1-1 120 0 0,0 0-144 0 0,1 1 119 0 0,-1 0-110 0 0,0 0 32 0 0,-2 0-11 0 0,0 0 0 0 0,1 1 0 0 0,0 0 0 0 0,0-1 0 0 0,2 1 0 0 0,0 0 0 0 0,0-1 0 0 0,0-1 0 0 0,1 0 0 0 0,-1 1 0 0 0,0 0 0 0 0,-2 0 0 0 0,0 2 84 0 0,3-2-108 0 0,0-1 120 0 0,1 2-46 0 0,-1 0-59 0 0,-2-1 132 0 0,0 1-81 0 0,-2 1-47 0 0,1 1 16 0 0,-2 0-11 0 0,1-1 0 0 0,-1 1 0 0 0,2 1 74 0 0,1 0-95 0 0,-1-1 32 0 0,0 1-11 0 0,2 0 74 0 0,2 3-95 0 0,1 2 32 0 0,-2-1-11 0 0,-1 0 0 0 0,-2 0 0 0 0,-1 0 0 0 0,-1-2 0 0 0,-1-1 0 0 0,-1 1 0 0 0,0-1 74 0 0,0 1-95 0 0,-1-2 32 0 0,1 2 73 0 0,0 0-108 0 0,1-1 129 0 0,0 1-132 0 0,0 1 115 0 0,0 1-109 0 0,0-1 32 0 0,1-1-11 0 0,-1 2 74 0 0,0-1-95 0 0,-1 0 32 0 0,0-1 73 0 0,-1 1-108 0 0,0 0 36 0 0,0-1-12 0 0,1 0 0 0 0,0 0 0 0 0,0 1 0 0 0,0-3 0 0 0,1 1 0 0 0,-1 0 0 0 0,-1-1 0 0 0,-3-1 0 0 0,0 0 74 0 0,-1 1-95 0 0,0-1 32 0 0,0-1-11 0 0,1-1 74 0 0,-1 2-95 0 0,1 0 32 0 0,0 1-11 0 0,1 1 74 0 0,0 1-95 0 0,1 0 125 0 0,-1 0-131 0 0,1 0 134 0 0,0 0-134 0 0,-1 1 41 0 0,-1 0-14 0 0,-1-1 74 0 0,1 1-95 0 0,0 1 32 0 0,-1-1-11 0 0,-1-1 0 0 0,2 1 0 0 0,-1-1 0 0 0,0-2 0 0 0,0 0 0 0 0,1 1 0 0 0,1 1 0 0 0,1-2 0 0 0,-1 0 0 0 0,1 1 0 0 0,2 1 0 0 0,0-1 0 0 0,0 0 0 0 0,0 1 0 0 0,0 0 0 0 0,-1 1 0 0 0,3 1 0 0 0,0 0 0 0 0,-1 0 0 0 0,0-1 0 0 0,-1 2 93 0 0,-1-1-120 0 0,-4 1 153 0 0,-1-2-158 0 0,1 2 122 0 0,1 1-111 0 0,1 0 32 0 0,1 0-11 0 0,2 1 0 0 0,2 2 0 0 0,1-1 74 0 0,0-1-95 0 0,1 1 32 0 0,-1 0-11 0 0,1-2 74 0 0,-2 1-95 0 0,0-1 32 0 0,3 2-11 0 0,2 2 0 0 0,-1-3 0 0 0,-1-1 0 0 0,-3-1 0 0 0,-2-1 0 0 0,-1 0 0 0 0,-2-2 0 0 0,-1 0 0 0 0,-2 0 0 0 0,1 1 0 0 0,-1-2 0 0 0,0 1 0 0 0,1 0 112 0 0,-1 1-144 0 0,0 0 160 0 0,-1 0-160 0 0,1 1 122 0 0,0 0-111 0 0,-1-1 32 0 0,1 0-11 0 0,1 1 0 0 0,0 0 0 0 0,0 1 0 0 0,-1-1 0 0 0,0 1 74 0 0,0 1-95 0 0,-2 1 32 0 0,0-1-11 0 0,0-1 0 0 0,-1 0 74 0 0,0-1-95 0 0,-1 0 32 0 0,0 0-11 0 0,-1-1 0 0 0,-1-2 0 0 0,1 2 0 0 0,0 1 0 0 0,-1 1 0 0 0,1 2 74 0 0,1-1-95 0 0,-2-1 32 0 0,2 3 110 0 0,-1 0-72 0 0,-1-1 19 0 0,-1 1-2 0 0,1 1-77 0 0,0 0-62 0 0,0-1-25 0 0,0 0 121 0 0,0-1-40 0 0,-1-3 17 0 0,-1-1 0 0 0,-1 0 0 0 0,0 0 0 0 0,0-2 0 0 0,-1-2 0 0 0,-1-2 0 0 0,0-1 0 0 0,0-1 0 0 0,0-1 0 0 0,1 0 0 0 0,0 0 112 0 0,0 1-60 0 0,-1-1 24 0 0,1 0-88 0 0,-1 0 24 0 0,0 0-12 0 0,0 0 0 0 0,0 0 0 0 0,0 0 0 0 0,0 0 0 0 0,0 0 0 0 0,0 3 0 0 0,0-1 0 0 0,0 1 0 0 0,0-1 0 0 0,1 1 0 0 0,-1-1 0 0 0,1 0 0 0 0,0-1 0 0 0,0 3 0 0 0,0-1 0 0 0,0-1 0 0 0,0 1 0 0 0,-1-2 0 0 0,1 0 93 0 0,-1-1-13 0 0,0 0-93 0 0,0 0 87 0 0,0 0-95 0 0,0 0 32 0 0,0 0-11 0 0,0 0 0 0 0,0 0 0 0 0,0 0 0 0 0,0 0 0 0 0,0 0 0 0 0,0 1 0 0 0,0 0 0 0 0,0 1 0 0 0,0-1 0 0 0,0 0 0 0 0,0-1 165 0 0,2 3-186 0 0,-1-1 37 0 0,1 1-16 0 0,0-1-103 0 0,-1 0 132 0 0,0-1 205 0 0,-3-2-250 0 0,0 0 16 0 0,0 0 0 0 0,1 0 0 0 0,0 1 0 0 0,0-1 0 0 0,1 1 0 0 0,-1 0 0 0 0,0-1 0 0 0,-1 1 0 0 0,1-1 0 0 0,0 1 0 0 0,-2-2 0 0 0,1 1-84 0 0,0 0 108 0 0,0 0-36 0 0,0-1 105 0 0,1 1-120 0 0,0-1 41 0 0,0 1-14 0 0,-1-1 0 0 0,0 0 0 0 0,0 0 0 0 0,1 0 0 0 0,0 1 0 0 0,0 1 0 0 0,1 0 0 0 0,0 0 0 0 0,0 0 0 0 0,0 0 0 0 0,0 0 0 0 0,0 0 0 0 0,-1-2 0 0 0,0 1 0 0 0,0-1 0 0 0,1 1 0 0 0,-1 0 0 0 0,1 0 0 0 0,0 1 0 0 0,0 0 0 0 0,-1 0 0 0 0,2 0 0 0 0,-1 0 0 0 0,0 0 0 0 0,0 0 0 0 0,0 0 0 0 0,0 0 0 0 0,-3 1 0 0 0,0-1 0 0 0,0 1-187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0:13.487"/>
    </inkml:context>
    <inkml:brush xml:id="br0">
      <inkml:brushProperty name="width" value="0.1" units="cm"/>
      <inkml:brushProperty name="height" value="0.1" units="cm"/>
      <inkml:brushProperty name="color" value="#DA0C07"/>
      <inkml:brushProperty name="inkEffects" value="lava"/>
      <inkml:brushProperty name="anchorX" value="-13164.46973"/>
      <inkml:brushProperty name="anchorY" value="-24566.40234"/>
      <inkml:brushProperty name="scaleFactor" value="0.5"/>
    </inkml:brush>
  </inkml:definitions>
  <inkml:trace contextRef="#ctx0" brushRef="#br0">0 143 1032 0 0,'0'0'173'0'0,"0"-1"3"0"0,0 1-122 0 0,0-1 58 0 0,1-1-131 0 0,0-1 147 0 0,0 1-160 0 0,0 0 160 0 0,-1 0 45 0 0,1 2-122 0 0,-1-1 45 0 0,1 1-16 0 0,3 1-93 0 0,0-1 26 0 0,0 1-13 0 0,-1 0 0 0 0,1 0 103 0 0,0 0-58 0 0,-1-1-52 0 0,1 2 130 0 0,3 1-155 0 0,0 1 48 0 0,0-1 59 0 0,-2 0-97 0 0,2 1 126 0 0,-1 0-46 0 0,0-1 15 0 0,-2 0-1 0 0,1 1 9 0 0,-2-1 91 0 0,1 1-118 0 0,2 2-54 0 0,1 0 13 0 0,-1 0-13 0 0,-2-2 75 0 0,2 1-97 0 0,1 0 145 0 0,-2-2-155 0 0,2 2 160 0 0,1 0-85 0 0,0 1 26 0 0,1 1-5 0 0,-1 1 0 0 0,2 0-75 0 0,0 1 22 0 0,0 1-11 0 0,1 0 0 0 0,1 1 75 0 0,1-1-22 0 0,0-1 11 0 0,4 2 0 0 0,-1 0-75 0 0,1-1 22 0 0,-1-3-11 0 0,0 0 103 0 0,-2-3-58 0 0,-2-1-52 0 0,-2-1 130 0 0,0-2-155 0 0,0-1 151 0 0,-2 0-149 0 0,-2 0 138 0 0,0 0-134 0 0,3-3 114 0 0,-3 1-35 0 0,3 0 11 0 0,-3 1-75 0 0,-1 0 134 0 0,-1 1-80 0 0,-1 1-49 0 0,0 0 92 0 0,1-1-108 0 0,-1-1 108 0 0,-1 1-108 0 0,0-1 33 0 0,-1 1-11 0 0,-1 1 0 0 0,0-1 176 0 0,0 1-133 0 0,1 1 26 0 0,0-1-5 0 0,0 1 0 0 0,-1 0 0 0 0,1-1-75 0 0,0 0 106 0 0,-1 0-119 0 0,2 0 120 0 0,0-1-120 0 0,2-2 148 0 0,0-1-44 0 0,0 0-96 0 0,-1 0 144 0 0,0 2-160 0 0,0-2 169 0 0,1-2-88 0 0,0-2 19 0 0,1 0-2 0 0,0-2-77 0 0,0 1 22 0 0,-1-1 73 0 0,-1 0-108 0 0,1 1 138 0 0,-2-1-68 0 0,0-2 22 0 0,0-1-4 0 0,0 0-75 0 0,1-2 115 0 0,-1 1-131 0 0,0-1 134 0 0,1 2-134 0 0,0 0 41 0 0,0-1-14 0 0,0 1 0 0 0,1 1 0 0 0,-1 0 0 0 0,0 1 102 0 0,-1 0-131 0 0,0 1 137 0 0,-1-1-41 0 0,1 2-81 0 0,-1 2 102 0 0,-1 2-109 0 0,1 0 32 0 0,-1 2-11 0 0,0 1 0 0 0,0 1 74 0 0,0 0-95 0 0,0 1 32 0 0,0 0-11 0 0,0 0 0 0 0,0 0 0 0 0,0 0 0 0 0,0 1 0 0 0,0-1 0 0 0,0 0 0 0 0,0 0 0 0 0,0 0 0 0 0,0 0 0 0 0,0 0 0 0 0,0 0 0 0 0,0 0 0 0 0,0 0 0 0 0,0 0 0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0:14.914"/>
    </inkml:context>
    <inkml:brush xml:id="br0">
      <inkml:brushProperty name="width" value="0.1" units="cm"/>
      <inkml:brushProperty name="height" value="0.1" units="cm"/>
      <inkml:brushProperty name="color" value="#DA0C07"/>
      <inkml:brushProperty name="inkEffects" value="lava"/>
      <inkml:brushProperty name="anchorX" value="-14381.01855"/>
      <inkml:brushProperty name="anchorY" value="-25060.14844"/>
      <inkml:brushProperty name="scaleFactor" value="0.5"/>
    </inkml:brush>
  </inkml:definitions>
  <inkml:trace contextRef="#ctx0" brushRef="#br0">17 168 1064 0 0,'0'0'256'0'0,"0"-1"-176"0"0,-1 0 0 0 0,0 0 0 0 0,-1-1-93 0 0,1 0 119 0 0,-1 1-58 0 0,1-1 56 0 0,0 0-50 0 0,0 0 24 0 0,0 1-7 0 0,0-1 1 0 0,1-1 75 0 0,0 1-106 0 0,-1 0 35 0 0,0 0 81 0 0,1 0-101 0 0,-1 0 35 0 0,0 0-11 0 0,1 0 19 0 0,0 0 634 0 0,1 2-745 0 0,1 0 99 0 0,0 0-109 0 0,-1 0 108 0 0,0 0-33 0 0,-1 0-64 0 0,1 0 134 0 0,1 0-80 0 0,2 2 26 0 0,1-1 32 0 0,0 1-47 0 0,2 2-60 0 0,2 0 129 0 0,0 1-155 0 0,0 1 160 0 0,1 2-160 0 0,1 1 48 0 0,-1-1 68 0 0,1 3-108 0 0,1 0 148 0 0,1 0-53 0 0,-2 0 9 0 0,1-1 1 0 0,1 1-94 0 0,1-1 26 0 0,0-1 62 0 0,-1 0 25 0 0,-1-1 6 0 0,-2-1 5 0 0,1 0 94 0 0,-1 0-166 0 0,-2-2 53 0 0,-2-1-20 0 0,-2-2-84 0 0,-2 0 24 0 0,1-2-12 0 0,0 0 74 0 0,2 1 8 0 0,-1 0 2 0 0,0-1 4 0 0,-2 1 0 0 0,2 0-103 0 0,0 0 30 0 0,-1-1 134 0 0,-1 1-117 0 0,-1-1 43 0 0,0 1-11 0 0,-1-1 10 0 0,0 0-10 0 0,0 0-85 0 0,0 0 32 0 0,0 0-11 0 0,0 0 0 0 0,1 1 0 0 0,1 1 74 0 0,0-1-95 0 0,-1 0 106 0 0,1 0-31 0 0,-2 0 10 0 0,1-1 0 0 0,-1 0 0 0 0,2 1-75 0 0,1 0 22 0 0,-1-1-11 0 0,0 0 0 0 0,3 2 0 0 0,3-1 0 0 0,-1 0 0 0 0,-1 0 0 0 0,1 0 0 0 0,-2 0 0 0 0,1-2 0 0 0,2 1 0 0 0,1 0 0 0 0,-1 0 0 0 0,-1-1 0 0 0,0 1 112 0 0,0-2-51 0 0,1-1 12 0 0,-2 0 1 0 0,1 1-86 0 0,-2 0 108 0 0,-1 0-120 0 0,1 1 36 0 0,1-1-12 0 0,-1 0 0 0 0,1 0 0 0 0,0 0 0 0 0,-1-1 0 0 0,0 1 74 0 0,-1 0-95 0 0,-2 1 134 0 0,1-2-142 0 0,-1 1 156 0 0,-1 0-159 0 0,1 1 160 0 0,-2 0-160 0 0,2 0 160 0 0,0-1-160 0 0,1-2 48 0 0,0 0 68 0 0,-2-2-6 0 0,1-1-20 0 0,-2-2 10 0 0,-1 0-4 0 0,1 2-75 0 0,-2-1 115 0 0,-1 0-131 0 0,-2-3 134 0 0,0 1-134 0 0,-1-2 41 0 0,0 1 60 0 0,-1 0-95 0 0,0 0 32 0 0,0-2-11 0 0,-2-1 0 0 0,1-2 0 0 0,0 1 0 0 0,1 0 74 0 0,1 2-95 0 0,2 1 32 0 0,1 0-11 0 0,0 1 0 0 0,1 2 0 0 0,1 2 0 0 0,-1 1 84 0 0,0 2-108 0 0,0 0 36 0 0,0 2-12 0 0,0-1 0 0 0,1 1 74 0 0,0 1-95 0 0,0 0 32 0 0,0-1-11 0 0,0 1 0 0 0,0 0 0 0 0,0 1 0 0 0,0-1 0 0 0,1 1 0 0 0,0 0 0 0 0,0 0 0 0 0,0 3-64 0 0,0 0 64 0 0,0 2 0 0 0,0 2-112 0 0,0 2 50 0 0,-1 2-11 0 0,0 1-2446 0 0,2 0 216 0 0,0-2-1088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13.177"/>
    </inkml:context>
    <inkml:brush xml:id="br0">
      <inkml:brushProperty name="width" value="0.1" units="cm"/>
      <inkml:brushProperty name="height" value="0.1" units="cm"/>
      <inkml:brushProperty name="color" value="#DA0C07"/>
      <inkml:brushProperty name="inkEffects" value="lava"/>
      <inkml:brushProperty name="anchorX" value="-16782.05273"/>
      <inkml:brushProperty name="anchorY" value="-28815.26953"/>
      <inkml:brushProperty name="scaleFactor" value="0.5"/>
    </inkml:brush>
  </inkml:definitions>
  <inkml:trace contextRef="#ctx0" brushRef="#br0">0 176 1264 0 0,'0'0'112'0'0,"2"0"-19"0"0,-1-1 99 0 0,-1 0-132 0 0,1 0 52 0 0,-1 0-17 0 0,0 1 1 0 0,2-1 0 0 0,0 0-28 0 0,0-1-76 0 0,1 0 113 0 0,1 1-57 0 0,-1 0-56 0 0,1 0 131 0 0,1 0-71 0 0,2-1 15 0 0,0 1-2 0 0,0-1-1 0 0,2 1 47 0 0,0-1-5 0 0,0-1 5 0 0,2-1 1 0 0,1 2-56 0 0,3 1-59 0 0,1 1 117 0 0,3 0-144 0 0,2 2 176 0 0,3 0-90 0 0,2 1 20 0 0,2 0-3 0 0,4-1-85 0 0,3 0 136 0 0,2-3-156 0 0,3-2 160 0 0,5-1-48 0 0,4-2 25 0 0,2-3-2 0 0,1-2 1 0 0,0 0-121 0 0,7-3 109 0 0,-2 2-114 0 0,-4 0 182 0 0,-5 1-90 0 0,-8 1 31 0 0,-5 0-5 0 0,-5 2-112 0 0,-4 2 107 0 0,-6 0-113 0 0,-3 1 33 0 0,-1 1 148 0 0,-3 0-65 0 0,-3 1 20 0 0,-3 1-1 0 0,-1 1-57 0 0,-2 0 16 0 0,-2-1-83 0 0,-1 1 134 0 0,2 1-155 0 0,0-1 150 0 0,-1 1-147 0 0,0 1 137 0 0,-1-1-135 0 0,-1 0 41 0 0,1 0-14 0 0,-1 2 0 0 0,0-1 0 0 0,-2 0 0 0 0,1-1 0 0 0,-3 1-205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13.715"/>
    </inkml:context>
    <inkml:brush xml:id="br0">
      <inkml:brushProperty name="width" value="0.1" units="cm"/>
      <inkml:brushProperty name="height" value="0.1" units="cm"/>
      <inkml:brushProperty name="color" value="#DA0C07"/>
      <inkml:brushProperty name="inkEffects" value="lava"/>
      <inkml:brushProperty name="anchorX" value="-18504.60352"/>
      <inkml:brushProperty name="anchorY" value="-29281.66016"/>
      <inkml:brushProperty name="scaleFactor" value="0.5"/>
    </inkml:brush>
  </inkml:definitions>
  <inkml:trace contextRef="#ctx0" brushRef="#br0">11 4 1464 0 0,'0'0'128'0'0,"0"-1"-149"0"0,0 1 42 0 0,0-1 72 0 0,0 1 30 0 0,0-1 141 0 0,1 3-296 0 0,0 2 141 0 0,0 2-42 0 0,0 1-80 0 0,1 2 26 0 0,-1-1 71 0 0,0 1-108 0 0,-1 0 36 0 0,-1 1-12 0 0,0 0 0 0 0,-1 3 271 0 0,0 0-125 0 0,-1 0 62 0 0,1 5 103 0 0,0 0-302 0 0,0-1 94 0 0,0 2-39 0 0,0 3 0 0 0,2 2 0 0 0,2 2 0 0 0,1 5 0 0 0,2 4 0 0 0,0 3 0 0 0,0 5 0 0 0,0 3 0 0 0,1 3 9 0 0,0 13 82 0 0,1 0-107 0 0,0-1 27 0 0,-1-3-85 0 0,-1-6 133 0 0,-1-6-80 0 0,0-4 26 0 0,0-5-5 0 0,-2-4 0 0 0,-1-4 0 0 0,1-4-75 0 0,-2-4 22 0 0,-1-4 73 0 0,0-3-108 0 0,1-3 185 0 0,-2-1-54 0 0,0-2 12 0 0,-1-2 2 0 0,0-1-57 0 0,0-2 7 0 0,1-2-6 0 0,1 0-1 0 0,0-1 37 0 0,1 0-10 0 0,-2-1 5 0 0,0 1 0 0 0,1 0-112 0 0,-1 0 32 0 0,0-2 68 0 0,0 0-108 0 0,0 1 36 0 0,0 0 72 0 0,0-1-108 0 0,0 1 36 0 0,0 0-12 0 0,1 0 0 0 0,0-1 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14.531"/>
    </inkml:context>
    <inkml:brush xml:id="br0">
      <inkml:brushProperty name="width" value="0.1" units="cm"/>
      <inkml:brushProperty name="height" value="0.1" units="cm"/>
      <inkml:brushProperty name="color" value="#DA0C07"/>
      <inkml:brushProperty name="inkEffects" value="lava"/>
      <inkml:brushProperty name="anchorX" value="-19164.73828"/>
      <inkml:brushProperty name="anchorY" value="-30998.50195"/>
      <inkml:brushProperty name="scaleFactor" value="0.5"/>
    </inkml:brush>
  </inkml:definitions>
  <inkml:trace contextRef="#ctx0" brushRef="#br0">0 18 1408 0 0,'0'0'209'0'0,"2"-2"-30"0"0,4 1-50 0 0,3-2-75 0 0,0 0 23 0 0,2-1-13 0 0,2 2-75 0 0,0 0 97 0 0,3 2-108 0 0,1 1 108 0 0,3 0-108 0 0,2 0 33 0 0,1-1 73 0 0,3 0-108 0 0,-1 0 129 0 0,0 0-57 0 0,-1 1-56 0 0,0 0 131 0 0,2 0 116 0 0,0 1-2 0 0,0 0 24 0 0,1 0 2 0 0,0 0-307 0 0,-1 2 88 0 0,-2-1-44 0 0,-1 0 0 0 0,-2 1 75 0 0,-1 1-97 0 0,-3 0 117 0 0,-1 1-119 0 0,-1 1 120 0 0,-2 4-45 0 0,-2 1-61 0 0,-2 2 161 0 0,-2 0-79 0 0,-4-1 28 0 0,-1 2-4 0 0,-1 0-9 0 0,-3 1-7 0 0,-1 1 1 0 0,-3 0-1 0 0,-1 2-93 0 0,-2 1 138 0 0,-2 1-157 0 0,-3 2 160 0 0,0 0-160 0 0,-1 1 160 0 0,-1-1-160 0 0,0 1 160 0 0,-1-1-76 0 0,-2 0 24 0 0,1 1-4 0 0,-6 4 93 0 0,-2 4-17 0 0,1 2-83 0 0,1-2-65 0 0,2-2 14 0 0,2-2-14 0 0,1-4 0 0 0,1-2 112 0 0,2-2-51 0 0,0-1 12 0 0,1-2 1 0 0,2-1-86 0 0,1-1 98 0 0,0-2-107 0 0,1-2 106 0 0,2 0-106 0 0,1-2 32 0 0,0-2-11 0 0,2-1 0 0 0,2-3 84 0 0,1 0 60 0 0,1-2-96 0 0,3-1-48 0 0,3-2 105 0 0,1-2-132 0 0,3-1 134 0 0,2-1-134 0 0,2 1 41 0 0,2-1-14 0 0,1 0 0 0 0,3 1 0 0 0,1-1 74 0 0,-1-1-95 0 0,-1 0 106 0 0,2 0-106 0 0,2 3 144 0 0,1 0-155 0 0,3 1 160 0 0,1 1-160 0 0,2 0 48 0 0,-1 0-16 0 0,-2 1 0 0 0,-1 0 0 0 0,-2 0 0 0 0,-3-1 0 0 0,-2 1 74 0 0,-2 0-95 0 0,-3 0 32 0 0,-3 1-11 0 0,-3-1 0 0 0,-1 1 0 0 0,-1 0 93 0 0,-2 1-120 0 0,-1-1 134 0 0,0 0-134 0 0,-1 0 41 0 0,0 0-14 0 0,0 0 74 0 0,-1 0 9 0 0,1 0-3 0 0,0 0-93 0 0,-2 0 13 0 0,0 0-103 0 0,0 0-17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15.248"/>
    </inkml:context>
    <inkml:brush xml:id="br0">
      <inkml:brushProperty name="width" value="0.1" units="cm"/>
      <inkml:brushProperty name="height" value="0.1" units="cm"/>
      <inkml:brushProperty name="color" value="#DA0C07"/>
      <inkml:brushProperty name="inkEffects" value="lava"/>
      <inkml:brushProperty name="anchorX" value="-20407.30469"/>
      <inkml:brushProperty name="anchorY" value="-32348.77539"/>
      <inkml:brushProperty name="scaleFactor" value="0.5"/>
    </inkml:brush>
  </inkml:definitions>
  <inkml:trace contextRef="#ctx0" brushRef="#br0">1 63 1640 0 0,'0'0'144'0'0,"1"0"-19"0"0,3 0-22 0 0,3-1-4 0 0,6 0-2 0 0,5 0-29 0 0,3 0-76 0 0,6 1 95 0 0,2 0-34 0 0,1 0-64 0 0,5 1 255 0 0,0 0-133 0 0,-1 0 49 0 0,-2 0-8 0 0,-3-1-75 0 0,-2 0 3 0 0,-3 0-5 0 0,-1-1-3 0 0,-1 0 0 0 0,-1-2 0 0 0,-1 1 0 0 0,-1-1 0 0 0,-2 0-84 0 0,-1-1 117 0 0,-1-1-131 0 0,0 0 132 0 0,-2-1-20 0 0,1 1 7 0 0,-2-1 3 0 0,0 1 0 0 0,-3 0-112 0 0,-1 1 107 0 0,-2 2-113 0 0,-3 1 108 0 0,2 0-5 0 0,-2 1 3 0 0,0 0 4 0 0,-1 0 0 0 0,-1 0-103 0 0,0 1 114 0 0,-1-1-123 0 0,2 1 185 0 0,0 0-73 0 0,1 0 27 0 0,-2-1-3 0 0,1 4-28 0 0,-2 0-1 0 0,-2 2-2 0 0,-2 2-1 0 0,1 1-94 0 0,-2 3 102 0 0,-2 0-109 0 0,-1 3 106 0 0,0 3-3 0 0,-1 2 2 0 0,-1 3 4 0 0,-1 3 0 0 0,-1 6-103 0 0,0 4 30 0 0,-3 4-15 0 0,1 3 0 0 0,-1 2 121 0 0,1 2-53 0 0,-1 0 13 0 0,0-2 1 0 0,1 0-96 0 0,0-2 28 0 0,0-1 70 0 0,0-2-108 0 0,1-2 148 0 0,0-3-54 0 0,1-2 10 0 0,-1-2 2 0 0,2-2-96 0 0,-1-1 28 0 0,0-3-14 0 0,0-3 0 0 0,0 0 93 0 0,1-1-120 0 0,0-2 153 0 0,1-3-158 0 0,1-2 132 0 0,0-1-124 0 0,1-3 36 0 0,0-2 72 0 0,2 0-108 0 0,0-1 110 0 0,0-1-107 0 0,2-2 106 0 0,1-1 25 0 0,1-1 143 0 0,2-1-174 0 0,-1-1 75 0 0,0 0-88 0 0,0 0-2 0 0,-1 0 0 0 0,1-1-75 0 0,0 1 134 0 0,1 0-81 0 0,-1 0 38 0 0,2 0-101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15.772"/>
    </inkml:context>
    <inkml:brush xml:id="br0">
      <inkml:brushProperty name="width" value="0.1" units="cm"/>
      <inkml:brushProperty name="height" value="0.1" units="cm"/>
      <inkml:brushProperty name="color" value="#DA0C07"/>
      <inkml:brushProperty name="inkEffects" value="lava"/>
      <inkml:brushProperty name="anchorX" value="-21245.36328"/>
      <inkml:brushProperty name="anchorY" value="-33981.55469"/>
      <inkml:brushProperty name="scaleFactor" value="0.5"/>
    </inkml:brush>
  </inkml:definitions>
  <inkml:trace contextRef="#ctx0" brushRef="#br0">810 1 1696 0 0,'0'0'152'0'0,"-1"0"-177"0"0,-1 2 50 0 0,-2 3 50 0 0,-3 4 15 0 0,-1 2-111 0 0,-1 2 140 0 0,0 1-149 0 0,0-1 138 0 0,-2 0-134 0 0,1-1 151 0 0,-1 2-73 0 0,0 0 15 0 0,0 2-2 0 0,-1 1-1 0 0,-1 2 0 0 0,0 2 0 0 0,-2-1 0 0 0,-1 3 19 0 0,-1-1-6 0 0,-1 2 3 0 0,0 1 0 0 0,-2 0 56 0 0,-7 8 171 0 0,0 1-214 0 0,-2 3-9 0 0,3-1-9 0 0,1 0-85 0 0,3-1 133 0 0,0-1-43 0 0,-3 4 109 0 0,0 0-129 0 0,1 0-60 0 0,1-2 108 0 0,1-3-134 0 0,1-1 132 0 0,-1-2-20 0 0,1-2 16 0 0,0-2 1 0 0,0-1 1 0 0,1-2-47 0 0,1-1 14 0 0,2-1-82 0 0,-1-3 134 0 0,3 0-6 0 0,1-2 6 0 0,1-2 5 0 0,2-1 0 0 0,1-2-150 0 0,0-2 44 0 0,3-3-22 0 0,2-2 0 0 0,2-2-149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16.300"/>
    </inkml:context>
    <inkml:brush xml:id="br0">
      <inkml:brushProperty name="width" value="0.1" units="cm"/>
      <inkml:brushProperty name="height" value="0.1" units="cm"/>
      <inkml:brushProperty name="color" value="#DA0C07"/>
      <inkml:brushProperty name="inkEffects" value="lava"/>
      <inkml:brushProperty name="anchorX" value="-19799.24023"/>
      <inkml:brushProperty name="anchorY" value="-34426"/>
      <inkml:brushProperty name="scaleFactor" value="0.5"/>
    </inkml:brush>
  </inkml:definitions>
  <inkml:trace contextRef="#ctx0" brushRef="#br0">1 16 1520 0 0,'0'0'0'0'0,"1"-3"136"0"0,1-1-37 0 0,0 1 113 0 0,0 1-147 0 0,-1 0 38 0 0,0 1-117 0 0,0 2 122 0 0,4 2-134 0 0,0 1 114 0 0,1 1-110 0 0,-1 1 108 0 0,2 3-108 0 0,-1 1 33 0 0,-1-1 73 0 0,2 1-108 0 0,0 2 335 0 0,2 3-70 0 0,0 0 35 0 0,2 4 4 0 0,0 2-252 0 0,1 3-3 0 0,1 2-14 0 0,1 2-11 0 0,3 2 93 0 0,3 3-45 0 0,3 1 19 0 0,1 3-3 0 0,2 2 65 0 0,7 14 141 0 0,2 3-186 0 0,0 1 9 0 0,0 0-14 0 0,-3-4-6 0 0,-1-4-1 0 0,-4-3 9 0 0,-3-2-2 0 0,-2-4 1 0 0,1 2 168 0 0,-3-4-123 0 0,-3-6 46 0 0,-3-5-11 0 0,-3-5-94 0 0,-1-4 9 0 0,-2-4-8 0 0,-2-2-3 0 0,1-3 37 0 0,-1-3-1 0 0,-3-2 3 0 0,0-2 1 0 0,-1 0-19 0 0,0 0-4 0 0,-1-1 1 0 0,0 0-2 0 0,-1 1-94 0 0,1-1 140 0 0,0 1-158 0 0,-1-1 160 0 0,0 2-39 0 0,1 0 23 0 0,-1-1-1 0 0,0 0 1 0 0,-1 0-47 0 0,0 0 4 0 0,-2-1-3 0 0,0 0-2 0 0,-1 1-75 0 0,1 0 22 0 0,-1-1-11 0 0,0-1 0 0 0,1 0-140 0 0,1 0 86 0 0,-1-2-23 0 0,-8-4-4225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17.233"/>
    </inkml:context>
    <inkml:brush xml:id="br0">
      <inkml:brushProperty name="width" value="0.1" units="cm"/>
      <inkml:brushProperty name="height" value="0.1" units="cm"/>
      <inkml:brushProperty name="color" value="#DA0C07"/>
      <inkml:brushProperty name="inkEffects" value="lava"/>
      <inkml:brushProperty name="anchorX" value="-21050.07813"/>
      <inkml:brushProperty name="anchorY" value="-36139.51563"/>
      <inkml:brushProperty name="scaleFactor" value="0.5"/>
    </inkml:brush>
  </inkml:definitions>
  <inkml:trace contextRef="#ctx0" brushRef="#br0">0 103 1352 0 0,'0'0'800'0'0,"2"1"-813"0"0,3 0 101 0 0,0 0-35 0 0,2 0 11 0 0,1 0-75 0 0,-1 0 134 0 0,1 0-80 0 0,1-1 26 0 0,3 1-5 0 0,0-1 0 0 0,2 0 0 0 0,2 0 37 0 0,2-1-10 0 0,1 0 5 0 0,0 0 0 0 0,3-1 0 0 0,3 1 9 0 0,2-3-2 0 0,2 1 1 0 0,2-1-19 0 0,1 1-3 0 0,1-1-1 0 0,1-1-1 0 0,-1 1-19 0 0,6-3 81 0 0,6-2-25 0 0,3-1 11 0 0,-2 0-75 0 0,-6 2 22 0 0,-5 0-11 0 0,-7 2 0 0 0,-5 0 0 0 0,-3 2-75 0 0,-3 1 22 0 0,-3 0 73 0 0,-2 1-108 0 0,-2 1 185 0 0,-2 0-54 0 0,-2 2 12 0 0,-3-1 2 0 0,2 2-141 0 0,-2 0 115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37.389"/>
    </inkml:context>
    <inkml:brush xml:id="br0">
      <inkml:brushProperty name="width" value="0.1" units="cm"/>
      <inkml:brushProperty name="height" value="0.1" units="cm"/>
      <inkml:brushProperty name="color" value="#0B868D"/>
      <inkml:brushProperty name="inkEffects" value="ocean"/>
      <inkml:brushProperty name="anchorX" value="-38545.52734"/>
      <inkml:brushProperty name="anchorY" value="-65805.72656"/>
      <inkml:brushProperty name="scaleFactor" value="0.5"/>
    </inkml:brush>
  </inkml:definitions>
  <inkml:trace contextRef="#ctx0" brushRef="#br0">413 0 1408 0 0,'0'0'0'0'0,"-2"2"128"0"0,-3 0-149 0 0,0-1 145 0 0,-3-1 33 0 0,0 0-102 0 0,-1-1 19 0 0,0 1-82 0 0,0-1 131 0 0,3 0-80 0 0,1 1-49 0 0,-1 0 92 0 0,1 0-108 0 0,1 1 108 0 0,-1 0-24 0 0,0 0 9 0 0,-1-1 1 0 0,0 0 0 0 0,-2 1-9 0 0,1 0-73 0 0,0 0 133 0 0,1 1 41 0 0,0 2-73 0 0,0 0 30 0 0,1 2-9 0 0,2 0 0 0 0,0 3 0 0 0,0 1 0 0 0,0 0 0 0 0,-2 0-131 0 0,1 0 122 0 0,-1 0-127 0 0,1 1 111 0 0,0-1-109 0 0,0 0 108 0 0,-2 0-108 0 0,-1 0 108 0 0,1 1 4 0 0,1 0 1 0 0,-3 0 5 0 0,0 2 0 0 0,1 0-112 0 0,1 2 32 0 0,-2-1 68 0 0,-1 0-108 0 0,1 1 167 0 0,-1 1-69 0 0,-1 0 25 0 0,-2 0-3 0 0,3 1-37 0 0,-2 1 10 0 0,0 1-80 0 0,1 0 134 0 0,2 1-43 0 0,0-1 7 0 0,-1 0 2 0 0,1 2-1 0 0,0 0 9 0 0,0-1-114 0 0,0 1 145 0 0,0 0-86 0 0,2-1-47 0 0,1-1 90 0 0,4-1-22 0 0,3-1 8 0 0,-1-2 1 0 0,0-2 0 0 0,1 2-84 0 0,0-2 117 0 0,1 1-132 0 0,1-1 134 0 0,-1 0-134 0 0,2-1 41 0 0,2-2-14 0 0,1-1 0 0 0,0 0 74 0 0,0 2-20 0 0,2-1 10 0 0,-1 1 0 0 0,1 0-75 0 0,-2 2 96 0 0,1-2-106 0 0,1 1 106 0 0,0-1-106 0 0,2 1 32 0 0,-2-1-11 0 0,-1-2 0 0 0,0 0 0 0 0,0-1 74 0 0,-2-2-95 0 0,-1-1 125 0 0,-2-1-131 0 0,-2-2 153 0 0,2 0-158 0 0,1-1 48 0 0,0 0-16 0 0,-2 0 0 0 0,0-1-84 0 0,2 0 24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17.829"/>
    </inkml:context>
    <inkml:brush xml:id="br0">
      <inkml:brushProperty name="width" value="0.1" units="cm"/>
      <inkml:brushProperty name="height" value="0.1" units="cm"/>
      <inkml:brushProperty name="color" value="#DA0C07"/>
      <inkml:brushProperty name="inkEffects" value="lava"/>
      <inkml:brushProperty name="anchorX" value="-22520.33398"/>
      <inkml:brushProperty name="anchorY" value="-36683.06641"/>
      <inkml:brushProperty name="scaleFactor" value="0.5"/>
    </inkml:brush>
  </inkml:definitions>
  <inkml:trace contextRef="#ctx0" brushRef="#br0">0 24 1064 0 0,'0'0'0'0'0,"2"-2"96"0"0,1-1 37 0 0,-1 0 177 0 0,0-1-217 0 0,2 2 28 0 0,0 0-19 0 0,-1 0-5 0 0,-1 2-1 0 0,2-1-112 0 0,2 0 116 0 0,1 0-124 0 0,4 0 111 0 0,1 0 3 0 0,2 1-111 0 0,0 0 149 0 0,3 0-85 0 0,4 0 101 0 0,3 0-102 0 0,3 1 192 0 0,4 1-29 0 0,2 2 24 0 0,2-1 2 0 0,4 0-186 0 0,2 0-30 0 0,2-2 72 0 0,1 0-109 0 0,1 1 154 0 0,0-1-64 0 0,-1 0 14 0 0,7 0 83 0 0,-3 0-118 0 0,-7-1 38 0 0,-5 0-13 0 0,-6 1 19 0 0,-5-1-6 0 0,-4 0 3 0 0,-2-1 0 0 0,-2 1-19 0 0,0-2 90 0 0,-2 1-111 0 0,-2 0 92 0 0,-4 1-19 0 0,-1-1 6 0 0,2 1 2473 0 0,-11 1-2463 0 0,-1 1-2 0 0,1-1-158 0 0,-1 2 46 0 0,2 1-23 0 0,-1-2 0 0 0,1 0-103 0 0,0 0 132 0 0,-1 1-165 0 0,1 2-34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23.699"/>
    </inkml:context>
    <inkml:brush xml:id="br0">
      <inkml:brushProperty name="width" value="0.1" units="cm"/>
      <inkml:brushProperty name="height" value="0.1" units="cm"/>
      <inkml:brushProperty name="color" value="#DA0C07"/>
      <inkml:brushProperty name="inkEffects" value="lava"/>
      <inkml:brushProperty name="anchorX" value="-24085.89063"/>
      <inkml:brushProperty name="anchorY" value="-37343.79297"/>
      <inkml:brushProperty name="scaleFactor" value="0.5"/>
    </inkml:brush>
  </inkml:definitions>
  <inkml:trace contextRef="#ctx0" brushRef="#br0">328 11 944 0 0,'0'0'88'0'0,"-1"-1"-103"0"0,0-1 217 0 0,0 0 146 0 0,1 0-231 0 0,-1 0 40 0 0,1 1-23 0 0,-3 1-5 0 0,0 2-1 0 0,-1 2-75 0 0,1 2-53 0 0,-2 1 95 0 0,0 0-119 0 0,1 1 157 0 0,1-1-74 0 0,-2 0 16 0 0,0 0 110 0 0,1 1-108 0 0,0-1 38 0 0,1 1-11 0 0,1 0-47 0 0,1 1 14 0 0,-1-3-82 0 0,1 1 134 0 0,1 1-34 0 0,-1-2 14 0 0,0 1 1 0 0,0-1 0 0 0,-1 2 0 0 0,-1 1 0 0 0,-1 0 0 0 0,-1 1 0 0 0,1 3-47 0 0,0 1 14 0 0,0 1-82 0 0,2 6 255 0 0,-1 2-189 0 0,0 1 65 0 0,0 1-16 0 0,0 2 0 0 0,1 0 0 0 0,-3 0 0 0 0,1 0 0 0 0,0 2-28 0 0,1 2-1 0 0,0 0-2 0 0,-1 2-1 0 0,1 1 28 0 0,-1 2-8 0 0,-1-2 4 0 0,-2 1 0 0 0,0 0-112 0 0,-4 6 106 0 0,0-1-36 0 0,-2-1 38 0 0,1-2-8 0 0,0-4 4 0 0,-1-3 0 0 0,2-3-103 0 0,0-3 123 0 0,0-4-135 0 0,0-2 134 0 0,3-1-59 0 0,-1-2-56 0 0,1-2 131 0 0,1-2-81 0 0,2-3-47 0 0,2-2 16 0 0,-1-2 73 0 0,1-1-108 0 0,1-2 148 0 0,1 0-54 0 0,-1-1 10 0 0,1 1 2 0 0,1 1-96 0 0,-1-1 28 0 0,-1 1-14 0 0,2 1 0 0 0,0-1 0 0 0,0 0 0 0 0,0 0 0 0 0,3-2 0 0 0,1 0 0 0 0,-1-1 0 0 0,2 0 0 0 0,0 0-187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24.618"/>
    </inkml:context>
    <inkml:brush xml:id="br0">
      <inkml:brushProperty name="width" value="0.1" units="cm"/>
      <inkml:brushProperty name="height" value="0.1" units="cm"/>
      <inkml:brushProperty name="color" value="#DA0C07"/>
      <inkml:brushProperty name="inkEffects" value="lava"/>
      <inkml:brushProperty name="anchorX" value="-23148.91992"/>
      <inkml:brushProperty name="anchorY" value="-37808.85547"/>
      <inkml:brushProperty name="scaleFactor" value="0.5"/>
    </inkml:brush>
  </inkml:definitions>
  <inkml:trace contextRef="#ctx0" brushRef="#br0">35 28 832 0 0,'0'0'72'0'0,"3"-1"-84"0"0,5-1 239 0 0,1 1-55 0 0,1-1 34 0 0,1-1 1 0 0,1 1-92 0 0,-1 0-2 0 0,0 0-5 0 0,-1-1-4 0 0,1 1-28 0 0,1 0-1 0 0,-1 1-2 0 0,3 0 74 0 0,0 0-106 0 0,0 1 35 0 0,0 0-12 0 0,2 0 37 0 0,1 0-1 0 0,2-1 3 0 0,1-1 1 0 0,1 2-47 0 0,1 2 14 0 0,0 1-82 0 0,1 0 134 0 0,1 2-52 0 0,0 2 9 0 0,0 1 1 0 0,-1 1-1 0 0,-1 0-19 0 0,0 0 6 0 0,-2-1-3 0 0,-2 1 0 0 0,-2 0 0 0 0,-2 0 0 0 0,-3-1 0 0 0,-1-1 0 0 0,-1 2-75 0 0,0 0 134 0 0,-2 0-155 0 0,-1 1 160 0 0,-3 0-48 0 0,-2 1 16 0 0,-3 0 0 0 0,-1 0 0 0 0,-2 1-37 0 0,-1 2-65 0 0,-2-1 129 0 0,-2 1-80 0 0,-1 1 26 0 0,-1 0-5 0 0,-3 1 0 0 0,-3-1 0 0 0,-2 0-75 0 0,-1 1 22 0 0,-3 0-11 0 0,-1 0 75 0 0,1 1-22 0 0,-1 1-64 0 0,-1-2 134 0 0,0 1-81 0 0,0 1-47 0 0,1 1 16 0 0,0 1-11 0 0,2 0 74 0 0,0-1 8 0 0,2-1 2 0 0,1-1 4 0 0,0-2 0 0 0,2-1-103 0 0,1-1 30 0 0,1-2-15 0 0,0 0 0 0 0,3-2 74 0 0,1 1-95 0 0,1-3 106 0 0,1-1-106 0 0,3 1 116 0 0,1-3-119 0 0,1 0 129 0 0,0-2-132 0 0,2-1 143 0 0,0 0-33 0 0,0-1-100 0 0,0 2 33 0 0,2-1-16 0 0,0 1 0 0 0,0 0 0 0 0,0 1 93 0 0,1-1-120 0 0,-2 0 115 0 0,-1-1-109 0 0,1 2 144 0 0,1 0-81 0 0,-2-1 28 0 0,1-1-6 0 0,0 0-75 0 0,0-1 22 0 0,2 2-11 0 0,0 0 112 0 0,1 0-144 0 0,1 1 160 0 0,2 0-86 0 0,3 2-47 0 0,0-2 128 0 0,0 1-81 0 0,2-2-47 0 0,3-1 16 0 0,0 0-11 0 0,4-1 0 0 0,2 1 0 0 0,3 1 74 0 0,2 0-20 0 0,2 0 10 0 0,3 0 56 0 0,3 0-7 0 0,1-1 6 0 0,2 0 1 0 0,3 0-140 0 0,0 0 40 0 0,0-1-132 0 0,1 0 144 0 0,-1 1-48 0 0,1 0 165 0 0,0 1-61 0 0,8 0 27 0 0,-2 1-134 0 0,-3-2 38 0 0,-6-1-19 0 0,-3 1 0 0 0,-4 0 0 0 0,-3 2 0 0 0,-3-1 0 0 0,-1 1 102 0 0,-2 0-131 0 0,-2-1 156 0 0,-3 0-159 0 0,0 0 122 0 0,-1 1-111 0 0,-3-1 32 0 0,-2 0-11 0 0,-1 1 112 0 0,-2-2-51 0 0,-2 1 22 0 0,0-1-3 0 0,0 0 0 0 0,-1 0 0 0 0,0-1 0 0 0,-1 1 0 0 0,1 0-94 0 0,0 0-84 0 0,0 0 36 0 0,-1 0 120 0 0,0-1 279 0 0,-1 1-248 0 0,1-1-63 0 0,-4-1-26 0 0,1 0 0 0 0,-3-1 0 0 0,0 1 0 0 0,1 0 0 0 0,1 0-131 0 0,1 0 56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25.711"/>
    </inkml:context>
    <inkml:brush xml:id="br0">
      <inkml:brushProperty name="width" value="0.1" units="cm"/>
      <inkml:brushProperty name="height" value="0.1" units="cm"/>
      <inkml:brushProperty name="color" value="#DA0C07"/>
      <inkml:brushProperty name="inkEffects" value="lava"/>
      <inkml:brushProperty name="anchorX" value="-24698.30469"/>
      <inkml:brushProperty name="anchorY" value="-39202.45313"/>
      <inkml:brushProperty name="scaleFactor" value="0.5"/>
    </inkml:brush>
  </inkml:definitions>
  <inkml:trace contextRef="#ctx0" brushRef="#br0">500 159 1440 0 0,'0'0'256'0'0,"-1"-2"21"0"0,-1-2-191 0 0,1 1-2 0 0,-2-2-12 0 0,0-2-7 0 0,-2-2-1 0 0,-1 0 19 0 0,1 0-6 0 0,0 0 3 0 0,-3-1 233 0 0,-4-3 139 0 0,-2 0-286 0 0,-1 2-168 0 0,-3 0-80 0 0,-1 2 32 0 0,0 1 150 0 0,-1 2-8 0 0,-1 0 24 0 0,-1 0 3 0 0,0 3-18 0 0,0 1 6 0 0,-3 0-3 0 0,1 1 0 0 0,0 1-47 0 0,1 1-61 0 0,-1 0 118 0 0,3-1-144 0 0,0 3 194 0 0,1 3 27 0 0,2 3-124 0 0,4 4 9 0 0,3 2-82 0 0,2 2 120 0 0,2 2-144 0 0,1 2 185 0 0,2 7 1 0 0,0 3-99 0 0,3 1-55 0 0,1 0 123 0 0,0-3-157 0 0,2-1 160 0 0,1-1-160 0 0,1-2 160 0 0,0-3-160 0 0,1-2 160 0 0,2-2-86 0 0,1-2-47 0 0,1-2 128 0 0,3-1-81 0 0,2-2-47 0 0,0-4 16 0 0,1-2-11 0 0,0-2 0 0 0,-1-3 74 0 0,0-3-95 0 0,-1-2 106 0 0,2-1-106 0 0,0-1 32 0 0,0-3-11 0 0,-1 0 0 0 0,1-1 112 0 0,-1 2-70 0 0,-1-2 28 0 0,1 0-6 0 0,1 0-75 0 0,3-3 106 0 0,-1 1-119 0 0,1 0 36 0 0,-1 1-12 0 0,-2 0 0 0 0,-1 1 0 0 0,0 1 0 0 0,-1 2 0 0 0,-1 0 0 0 0,-2 0 74 0 0,0 0-95 0 0,0 1 32 0 0,-1 0 63 0 0,-2 2-95 0 0,-1-1 125 0 0,-2 3-56 0 0,0-1-56 0 0,-1 1 131 0 0,-1 1-155 0 0,-1 1 48 0 0,-1 0-16 0 0,0 1 0 0 0,2 0 0 0 0,-1 0 0 0 0,1 0 0 0 0,-1 0 84 0 0,-1 0-34 0 0,1 1 64 0 0,-1-1-72 0 0,0 2-47 0 0,0 2 16 0 0,0 0-11 0 0,-1 2 74 0 0,-1 1-95 0 0,0 2 32 0 0,-2 0 73 0 0,0 1-108 0 0,-1 1 36 0 0,0 1-12 0 0,0 2 0 0 0,-1 1 0 0 0,0 1 112 0 0,-2 6 24 0 0,1 3-84 0 0,-1 3-52 0 0,1 1 86 0 0,0 0-107 0 0,-1 2 106 0 0,0 0-106 0 0,-1 2 32 0 0,-1-1 73 0 0,0 3-108 0 0,1 0 194 0 0,-1 0-66 0 0,1 1 26 0 0,-1-2-2 0 0,0 0-150 0 0,-1 0 44 0 0,1-2-22 0 0,-1 6 0 0 0,-1 0 0 0 0,0-3 74 0 0,1-1-95 0 0,0-4 106 0 0,1-2-106 0 0,1-1 32 0 0,0-1-11 0 0,2 0 149 0 0,0-1-80 0 0,0-3 23 0 0,1-1-2 0 0,0-1 7 0 0,-1-2-2 0 0,0-1 1 0 0,1-2 0 0 0,0-1 56 0 0,1 0 2 0 0,1-2 4 0 0,-1 0 2 0 0,1 1-187 0 0,1-1 54 0 0,-1-2-27 0 0,0-1 0 0 0,0-2 0 0 0,1-3 0 0 0,0 0 0 0 0,0-1 0 0 0,2 1 112 0 0,0-2-144 0 0,1 0 160 0 0,0 0-160 0 0,1-1 197 0 0,-1-1-96 0 0,0 1 23 0 0,-1 0-2 0 0,0-1-105 0 0,0 0 30 0 0,0 2-15 0 0,0-1 74 0 0,0 0-20 0 0,0-1 10 0 0,-1 0 0 0 0,0-1 0 0 0,0 1 0 0 0,1-1-75 0 0,0 0 134 0 0,0 1 143 0 0,0-2-522 0 0,-2-1 228 0 0,1 0 20 0 0,0 1 143 0 0,0 0-66 0 0,1 1 23 0 0,0 0-180 0 0,1 1 12 0 0,-1-1-24 0 0,0 0-2 0 0,0 0 16 0 0,1 0 5 0 0,-1 1 0 0 0,1 0 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1:27.048"/>
    </inkml:context>
    <inkml:brush xml:id="br0">
      <inkml:brushProperty name="width" value="0.1" units="cm"/>
      <inkml:brushProperty name="height" value="0.1" units="cm"/>
      <inkml:brushProperty name="color" value="#DA0C07"/>
      <inkml:brushProperty name="inkEffects" value="lava"/>
      <inkml:brushProperty name="anchorX" value="-23648.38672"/>
      <inkml:brushProperty name="anchorY" value="-39809.99609"/>
      <inkml:brushProperty name="scaleFactor" value="0.5"/>
    </inkml:brush>
  </inkml:definitions>
  <inkml:trace contextRef="#ctx0" brushRef="#br0">625 0 1928 0 0,'0'0'271'0'0,"-3"1"-57"0"0,-2 1-35 0 0,-3 2-108 0 0,-1 0 34 0 0,-3 4 67 0 0,0 1-127 0 0,-1-1 42 0 0,-1 6 97 0 0,-1 1-107 0 0,0 1 38 0 0,1 1-11 0 0,-1 1-47 0 0,1 0 14 0 0,-1-1-82 0 0,1 0 134 0 0,-1 1-34 0 0,1 2 14 0 0,-1 1 1 0 0,0 0 0 0 0,1 1-47 0 0,0 0 14 0 0,-1 1-82 0 0,1-1 134 0 0,0 1-43 0 0,0 1 7 0 0,1-1 2 0 0,-1 1-1 0 0,1 1 84 0 0,1 0-15 0 0,0 0 19 0 0,0-1-1 0 0,1 1-204 0 0,-3 5 132 0 0,0 2-124 0 0,-1 0 172 0 0,-2 5 51 0 0,0 0-130 0 0,1 0-72 0 0,2-2 102 0 0,0-1-126 0 0,1-4 110 0 0,1 0-14 0 0,1-1 6 0 0,0-1 2 0 0,3-1 0 0 0,0 0-94 0 0,2-2 28 0 0,0-2-14 0 0,1 0 0 0 0,2-2 130 0 0,0 1-55 0 0,0-3 14 0 0,2 0 1 0 0,-1-1-105 0 0,2 0 30 0 0,-2-1-15 0 0,1 0 0 0 0,1-1 93 0 0,1-2-120 0 0,0-2 153 0 0,0 0-158 0 0,2-1 150 0 0,1 0-147 0 0,0-1 137 0 0,4 1-135 0 0,0-1 115 0 0,0-1-109 0 0,0-3 32 0 0,2 1 73 0 0,2-1-34 0 0,0-2 16 0 0,2 0-2 0 0,2 0-75 0 0,0-2 115 0 0,-3 0-131 0 0,-1-1 134 0 0,2-1-134 0 0,1 1 41 0 0,-1-2 70 0 0,1 0-108 0 0,0 0 36 0 0,1-2-12 0 0,-1-2 0 0 0,1-1 0 0 0,0 1 93 0 0,1-1-45 0 0,-2-1-56 0 0,0-1 131 0 0,-1-1-71 0 0,1-3 89 0 0,0-3-97 0 0,-1 1-44 0 0,-1-2 11 0 0,-2 1 63 0 0,-1 1-95 0 0,-1 3 32 0 0,0 0-11 0 0,-3 0 0 0 0,-1 0 0 0 0,-3 0 0 0 0,0 0 0 0 0,-2 0 0 0 0,-1 1 0 0 0,-1-1 93 0 0,-1-1-120 0 0,0-1 134 0 0,-2 2-134 0 0,1-1 41 0 0,-2 0-14 0 0,-1-1 0 0 0,1 2 74 0 0,-1 0-20 0 0,-1 0 10 0 0,0 1 0 0 0,0 0-75 0 0,0 0 96 0 0,-1-1-106 0 0,-1-1 106 0 0,-1 1-106 0 0,0 0 32 0 0,0 0-11 0 0,-1 1 0 0 0,3 2 0 0 0,-1 2 0 0 0,0 0 0 0 0,-1 1 0 0 0,1 2 102 0 0,3 0-56 0 0,1 3-53 0 0,0 1 130 0 0,-1 3-155 0 0,0 1 48 0 0,0 1-100 0 0,0 0 108 0 0,-1 3-120 0 0,-3 3 45 0 0,0 1 60 0 0,-1 1-150 0 0,1 1 66 0 0,2-2-14 0 0,1-1 0 0 0,1-1 103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3:30.284"/>
    </inkml:context>
    <inkml:brush xml:id="br0">
      <inkml:brushProperty name="width" value="0.1" units="cm"/>
      <inkml:brushProperty name="height" value="0.1" units="cm"/>
      <inkml:brushProperty name="color" value="#DA0C07"/>
      <inkml:brushProperty name="inkEffects" value="lava"/>
      <inkml:brushProperty name="anchorX" value="-32065.17578"/>
      <inkml:brushProperty name="anchorY" value="-61936.06641"/>
      <inkml:brushProperty name="scaleFactor" value="0.5"/>
    </inkml:brush>
  </inkml:definitions>
  <inkml:trace contextRef="#ctx0" brushRef="#br0">19 44 1032 0 0,'0'0'2352'0'0,"1"2"-2168"0"0,1 1-215 0 0,-1-1-59 0 0,-1 0 12 0 0,1-1-10 0 0,-1 1 102 0 0,1 0 120 0 0,-1 0-64 0 0,0 0 687 0 0,-1-3-682 0 0,0-4 34 0 0,-1-2-33 0 0,-1-1 7 0 0,0 0-2 0 0,0-1-94 0 0,0 3 26 0 0,1 0-13 0 0,1 2 75 0 0,0 1-3 0 0,0 1 98 0 0,0 0-116 0 0,0 2 86 0 0,0-1-18 0 0,1 1 133 0 0,-1 0-277 0 0,1 0 44 0 0,0 1-22 0 0,0-1 0 0 0,0 0 0 0 0,1 0 0 0 0,-1 0 0 0 0,1 1 0 0 0,0 3 0 0 0,0 0 0 0 0,1 1 0 0 0,0 1 0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7:22.072"/>
    </inkml:context>
    <inkml:brush xml:id="br0">
      <inkml:brushProperty name="width" value="0.1" units="cm"/>
      <inkml:brushProperty name="height" value="0.1" units="cm"/>
      <inkml:brushProperty name="color" value="#DA0C07"/>
      <inkml:brushProperty name="inkEffects" value="lava"/>
      <inkml:brushProperty name="anchorX" value="0"/>
      <inkml:brushProperty name="anchorY" value="0"/>
      <inkml:brushProperty name="scaleFactor" value="0.5"/>
    </inkml:brush>
  </inkml:definitions>
  <inkml:trace contextRef="#ctx0" brushRef="#br0">0 1 1464 0 0,'0'0'0'0'0,"2"1"128"0"0,0 2-149 0 0,0 0 182 0 0,0 1 60 0 0,0-1-145 0 0,1 1 920 0 0,-6-5-893 0 0,1 0 1 0 0,-1 0 19 0 0,1 0-6 0 0,1 1 3 0 0,0-1 0 0 0,0 2-28 0 0,1 1-1 0 0,0-1-2 0 0,0 1-1 0 0,1-1 0 0 0,0 1 0 0 0,-1-1 0 0 0,1-1 0 0 0,1 2-28 0 0,0 0 8 0 0,0-1-4 0 0,0 1 0 0 0,0-1 37 0 0,-1 1-10 0 0,1-1 5 0 0,1 0 0 0 0,1 0 9 0 0,3 0 7 0 0,1 0-1 0 0,1 0 1 0 0,3 2-19 0 0,1-1-4 0 0,0 0 1 0 0,2-2-2 0 0,1 1-28 0 0,1 1-67 0 0,2-1 130 0 0,2 1-81 0 0,0 1 28 0 0,2 1-6 0 0,1-2 0 0 0,1 0 0 0 0,0 1-75 0 0,1-1 22 0 0,-1 2 73 0 0,1-1-108 0 0,-2 0 110 0 0,1 1-107 0 0,-2-2 125 0 0,0 0-131 0 0,-3-1 143 0 0,-3 0-145 0 0,-3-1 156 0 0,-1-1-159 0 0,2 0 169 0 0,1-1-88 0 0,-2-1 19 0 0,0 1-2 0 0,1-2-77 0 0,-2 1 22 0 0,-2 1 73 0 0,-3 0-108 0 0,1 1 148 0 0,-1-1-54 0 0,-2-1 10 0 0,-1 0 2 0 0,-1 1-96 0 0,-1 0 140 0 0,-1 1-158 0 0,-1 1 160 0 0,2 0-160 0 0,-1 0 48 0 0,1 1-16 0 0,-1 0 0 0 0,0 1 74 0 0,0 0-20 0 0,-1-1 10 0 0,0 1 0 0 0,2 0 0 0 0,-1 0 0 0 0,1 0 0 0 0,-3 1 0 0 0,-1 3-75 0 0,-2-1 22 0 0,0-1-11 0 0,1-1 0 0 0,2 1 0 0 0,1-1 74 0 0,-2 0-95 0 0,0 0 32 0 0,-2 2 63 0 0,-1 1-95 0 0,-1 0 106 0 0,-2 0-106 0 0,0 1 106 0 0,0 0-106 0 0,2-1 106 0 0,-2 0-106 0 0,0 1 106 0 0,0 0-106 0 0,1 2 106 0 0,-1 1-106 0 0,-1 2 106 0 0,-1 1-106 0 0,0 1 106 0 0,0 1-106 0 0,-1 1 32 0 0,0 0 63 0 0,0 2-95 0 0,-3-1 32 0 0,0 2 91 0 0,0 1-56 0 0,0 0-53 0 0,1 0 130 0 0,1 1-155 0 0,-1 1 132 0 0,2 0-124 0 0,-1 2 110 0 0,-1 1-107 0 0,1 2 106 0 0,-1-1-106 0 0,2 2 106 0 0,-1-1-106 0 0,2-1 32 0 0,-1-1 73 0 0,0-3-108 0 0,0 0 36 0 0,1-1-12 0 0,-1-3 0 0 0,1-1 74 0 0,1-2-20 0 0,2-1 10 0 0,1-4 0 0 0,2-3 0 0 0,1-1-75 0 0,0 0 22 0 0,0-1-11 0 0,1-1 74 0 0,-1-1-20 0 0,1-1 19 0 0,-1-1-2 0 0,0 0 1 0 0,1-1 0 0 0,-1-1 0 0 0,0 0 0 0 0,-1 0 0 0 0,1 0-84 0 0,1 0 24 0 0,-1 1-12 0 0,1-1 74 0 0,0 1-95 0 0,0 0 32 0 0,-1 0 73 0 0,0 0-108 0 0,0 0 138 0 0,1 0-68 0 0,-1-1 22 0 0,0 1-4 0 0,1-1-75 0 0,0 1 22 0 0,1-1-11 0 0,-1 1 74 0 0,1 0-95 0 0,0-1-187 0 0,-1 1 116 0 0,0-1-81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7:23.276"/>
    </inkml:context>
    <inkml:brush xml:id="br0">
      <inkml:brushProperty name="width" value="0.1" units="cm"/>
      <inkml:brushProperty name="height" value="0.1" units="cm"/>
      <inkml:brushProperty name="color" value="#DA0C07"/>
      <inkml:brushProperty name="inkEffects" value="lava"/>
      <inkml:brushProperty name="anchorX" value="-883.54468"/>
      <inkml:brushProperty name="anchorY" value="-1456.07556"/>
      <inkml:brushProperty name="scaleFactor" value="0.5"/>
    </inkml:brush>
  </inkml:definitions>
  <inkml:trace contextRef="#ctx0" brushRef="#br0">241 1 1464 0 0,'0'0'0'0'0,"-3"1"128"0"0,-2 1-149 0 0,-1 0 117 0 0,-1 0-118 0 0,-1 0 145 0 0,0 1-155 0 0,1-1 216 0 0,3 0-92 0 0,1-1 23 0 0,-1 1-2 0 0,0 2-132 0 0,0 1 141 0 0,0-1-152 0 0,1 0 138 0 0,1-2-22 0 0,1 0 16 0 0,0-1 1 0 0,0 1 113 0 0,0 1-163 0 0,0-1 54 0 0,2 1 112 0 0,2 4 9 0 0,-1-1-135 0 0,2 0-9 0 0,-1-1-13 0 0,-1 0-6 0 0,-1 0-1 0 0,1-1 56 0 0,-1 0-7 0 0,-2-2 6 0 0,-1 0 1 0 0,1-1-65 0 0,-1-1 18 0 0,1 0-84 0 0,3 0 134 0 0,4 0-34 0 0,2-1 14 0 0,-1 1 1 0 0,0-1 0 0 0,1 1 28 0 0,1 0 1 0 0,2 1 2 0 0,6 0 1 0 0,4 1-66 0 0,2 1 1 0 0,2 0 33 0 0,-1 2-13 0 0,-4-1 5 0 0,-2 0 0 0 0,1 1-38 0 0,-1 1-63 0 0,-3-1 128 0 0,-1 0-81 0 0,0 2-47 0 0,-1 1 16 0 0,-2-1 73 0 0,0 0-108 0 0,-1-1 110 0 0,2 0-32 0 0,-1 0 28 0 0,-1-1-23 0 0,-3-1-67 0 0,-2-2 131 0 0,-2 1-25 0 0,-1 0 12 0 0,0 0 2 0 0,-2 1 0 0 0,0 3-19 0 0,-1 2 99 0 0,-1 1-132 0 0,-3 2-60 0 0,-2 4 108 0 0,-3 0-41 0 0,-1 2 69 0 0,-2 0-16 0 0,-1 1 17 0 0,-1 0-2 0 0,1 0-158 0 0,-1 1 46 0 0,-3 0-23 0 0,0 1 0 0 0,0 0 0 0 0,-1 1 0 0 0,-2 0 0 0 0,-7 5 112 0 0,1 0-70 0 0,0 0 28 0 0,-2 3 31 0 0,3-1-122 0 0,1-4 149 0 0,0 4-58 0 0,2-4-83 0 0,2-1 121 0 0,1-4-135 0 0,1-1 162 0 0,1-2-76 0 0,0-2 15 0 0,4-2 0 0 0,5-2-86 0 0,2-2 24 0 0,2-2-12 0 0,0 0 0 0 0,2 0 74 0 0,2-2-95 0 0,-1 0 106 0 0,0-1-106 0 0,1-2 32 0 0,0-1 63 0 0,0 0-95 0 0,1-1 32 0 0,1 2-11 0 0,1-1 0 0 0,-1 0 0 0 0,1 2 0 0 0,0-1 0 0 0,0 0 84 0 0,-1 0-108 0 0,1 1 157 0 0,-1-1-56 0 0,0 1 11 0 0,0-1 2 0 0,1 0-105 0 0,0 0 30 0 0,-1-1-15 0 0,1 0 0 0 0,-2-1 0 0 0,1 0 0 0 0,2 1 0 0 0,1 1 74 0 0,0-1-95 0 0,2 0 144 0 0,3 0-155 0 0,1-2 160 0 0,1 2-160 0 0,0-1 48 0 0,2 1-16 0 0,-1-1 0 0 0,1 0 0 0 0,1 1 112 0 0,0-2-144 0 0,3-1 160 0 0,3 1-160 0 0,1-2 48 0 0,0 0 68 0 0,-1-1-108 0 0,-1 1 36 0 0,0 0-12 0 0,-1-1 0 0 0,-1-1 0 0 0,1 2 0 0 0,1-4 84 0 0,-1 1-108 0 0,-1-1 129 0 0,-1 1-132 0 0,-1 0 115 0 0,-2-1-109 0 0,1 1 125 0 0,-1 1-131 0 0,-1-2 153 0 0,3 2-74 0 0,-1 1-60 0 0,0 0 20 0 0,-2 0 72 0 0,-1 2-34 0 0,-2 0 16 0 0,-2 2-2 0 0,0-1 0 0 0,-1 1-75 0 0,-1 0 22 0 0,-1 0 73 0 0,0 0-108 0 0,2 0 129 0 0,0-1-57 0 0,-2 1-56 0 0,0-1 131 0 0,0 2-155 0 0,1-1 48 0 0,-1 1-16 0 0,-1-1 140 0 0,-1 1-68 0 0,-3-2 18 0 0,1-1 0 0 0,-2 1-105 0 0,0-1 30 0 0,-3 0-15 0 0,-2-1 0 0 0,1 1 0 0 0,1 0 0 0 0,-1-1 0 0 0,-1 0 0 0 0,1 1-122 0 0,0-1-11 0 0,-1 0-14 0 0,0 0-227 0 0,0 0 239 0 0,0 0-92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7:24.418"/>
    </inkml:context>
    <inkml:brush xml:id="br0">
      <inkml:brushProperty name="width" value="0.1" units="cm"/>
      <inkml:brushProperty name="height" value="0.1" units="cm"/>
      <inkml:brushProperty name="color" value="#DA0C07"/>
      <inkml:brushProperty name="inkEffects" value="lava"/>
      <inkml:brushProperty name="anchorX" value="-1804.19592"/>
      <inkml:brushProperty name="anchorY" value="-2858.65552"/>
      <inkml:brushProperty name="scaleFactor" value="0.5"/>
    </inkml:brush>
  </inkml:definitions>
  <inkml:trace contextRef="#ctx0" brushRef="#br0">554 28 1296 0 0,'0'0'511'0'0,"-1"0"-399"0"0,-1-1-15 0 0,-3 0-1 0 0,-2-1 0 0 0,-2 0-28 0 0,-2-1-1 0 0,-1 0-2 0 0,-1 0-1 0 0,1 0 215 0 0,0 0-25 0 0,-1 0 30 0 0,-1 1 3 0 0,1 0-214 0 0,0 2 25 0 0,0 0-30 0 0,0 2-3 0 0,0 0-76 0 0,0 1 22 0 0,-1 1-11 0 0,-1 0 0 0 0,-1 1 187 0 0,-1 0-26 0 0,1 2 19 0 0,-1 1 4 0 0,1 0-19 0 0,0 0 6 0 0,0 1-3 0 0,-1 0 0 0 0,1 1-56 0 0,0 1-3 0 0,-1 0-2 0 0,2 1-3 0 0,0 0-10 0 0,2 0-6 0 0,0 1 2 0 0,0 0-2 0 0,1 0 0 0 0,1 2 0 0 0,1 0 0 0 0,0 1 0 0 0,1 2 18 0 0,1 1 5 0 0,0 1 0 0 0,2 0 1 0 0,1 0-131 0 0,3 1 38 0 0,-2-1-19 0 0,2 0 0 0 0,2 1 93 0 0,2 0-8 0 0,-1-3 18 0 0,1-1 0 0 0,2-1-37 0 0,0 0 2 0 0,1-1-2 0 0,0-2-2 0 0,1 0 0 0 0,0-2 0 0 0,0-2 0 0 0,3 0 74 0 0,1-2-95 0 0,1-2 32 0 0,3-1 63 0 0,1-2-170 0 0,0-2 166 0 0,-2-1-92 0 0,0-2-47 0 0,-1-1 109 0 0,1-2-131 0 0,-1-3 134 0 0,0 0-134 0 0,1-2 41 0 0,0-1-14 0 0,1 0 74 0 0,0-1-2 0 0,0 0 6 0 0,0-2 2 0 0,0 1 0 0 0,-1-1-94 0 0,-1 1 28 0 0,-1 0 70 0 0,-1 0-108 0 0,-1-1 148 0 0,-2 1-72 0 0,-2-1 24 0 0,0 0-4 0 0,-1 2-84 0 0,-1 0 136 0 0,0 2-156 0 0,0 1 160 0 0,0 1-160 0 0,0 2 48 0 0,-1 0-16 0 0,-1 2 0 0 0,0 2 0 0 0,-1 0 0 0 0,0 1 0 0 0,0 0 0 0 0,-1 0 102 0 0,1 2-28 0 0,0-1 102 0 0,0 1-191 0 0,0 0 30 0 0,-1 0-15 0 0,0 0 0 0 0,0 0 0 0 0,0 0 0 0 0,-1 1 102 0 0,0 1-131 0 0,1 0 118 0 0,1 1-110 0 0,-1 1 32 0 0,0 1-11 0 0,1 1 0 0 0,-1 1 0 0 0,0 1 0 0 0,-1-1 0 0 0,1 3 0 0 0,0-1 0 0 0,0 2 0 0 0,-1 5 0 0 0,0 3 0 0 0,1 1 0 0 0,0 4 0 0 0,3 3 112 0 0,1 5-60 0 0,-1 5 14 0 0,0 3 0 0 0,1 4 7 0 0,0 2-2 0 0,-2 2 1 0 0,-1 0 0 0 0,-1-1-84 0 0,0 0 24 0 0,0-2-12 0 0,-2-2 0 0 0,1-1 0 0 0,-1-2 0 0 0,0-3 84 0 0,-1-3-108 0 0,1-2 129 0 0,-1-3-57 0 0,-1-3-56 0 0,0-3 131 0 0,0-1 13 0 0,1-3 9 0 0,-2-2 6 0 0,0-3 1 0 0,1-1-94 0 0,0-1 18 0 0,0-3-85 0 0,0 0 132 0 0,1-2-34 0 0,1-1 14 0 0,-1 0 1209 0 0,6-7-1328 0 0,0-1 16 0 0,0 1 0 0 0,-1-1 0 0 0,0 1 233 0 0,0 1-76 0 0,-1-2 37 0 0,1 0-189 0 0,0-5-1048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7:35.870"/>
    </inkml:context>
    <inkml:brush xml:id="br0">
      <inkml:brushProperty name="width" value="0.1" units="cm"/>
      <inkml:brushProperty name="height" value="0.1" units="cm"/>
      <inkml:brushProperty name="color" value="#DA0C07"/>
      <inkml:brushProperty name="inkEffects" value="lava"/>
      <inkml:brushProperty name="anchorX" value="-912.59088"/>
      <inkml:brushProperty name="anchorY" value="-3481.73608"/>
      <inkml:brushProperty name="scaleFactor" value="0.5"/>
    </inkml:brush>
  </inkml:definitions>
  <inkml:trace contextRef="#ctx0" brushRef="#br0">41 1 1584 0 0,'0'0'587'0'0,"-1"0"-593"0"0,0 0 17 0 0,0 0 101 0 0,0 0-69 0 0,-1 0 63 0 0,1 0-43 0 0,1 0 4 0 0,-3 0-2 0 0,1 0 102 0 0,0 0-105 0 0,-2 1 37 0 0,-1 0-11 0 0,1 1 47 0 0,0 1 173 0 0,1 1-215 0 0,1 0 0 0 0,1 0 54 0 0,1-1-102 0 0,0-1 77 0 0,0-1-16 0 0,0 0 192 0 0,0 1-222 0 0,0 0-3 0 0,-1 0-1 0 0,0 0-84 0 0,-1 0 912 0 0,5 0-716 0 0,3 1-107 0 0,0 0 38 0 0,3 0-11 0 0,2 1-122 0 0,3 1 36 0 0,2-2 56 0 0,1-1-95 0 0,-1 0 144 0 0,1-1-53 0 0,2-1 20 0 0,0 0-2 0 0,2 0-103 0 0,2-1 30 0 0,-1-1-15 0 0,1 0 0 0 0,-1 0 130 0 0,1 0-55 0 0,-2 0 14 0 0,-1-1 1 0 0,1 1-105 0 0,3 0 30 0 0,0 1-15 0 0,-1 1 0 0 0,0 2 74 0 0,-2 0-95 0 0,-1 1 116 0 0,-3 1-35 0 0,-2 0 12 0 0,-2-1 0 0 0,-1 0-84 0 0,-2 1 24 0 0,-1 0-12 0 0,-1-1 112 0 0,-1 1-51 0 0,-1 0 12 0 0,-1-2 1 0 0,0 1-86 0 0,-1-1 117 0 0,-1-1-132 0 0,-1 0 134 0 0,1 0-134 0 0,-1 0 41 0 0,0 0-14 0 0,0-1 74 0 0,0 1-11 0 0,0-1 92 0 0,0 0-107 0 0,1 0 26 0 0,0 0-8 0 0,-1 0-2 0 0,0 0 0 0 0,1 0-75 0 0,-1 0 22 0 0,0 0-11 0 0,-1 0 0 0 0,1-1 0 0 0,2 0 0 0 0,0 1 0 0 0,-1-1 0 0 0,2 1 0 0 0,0-1 0 0 0,0 0 0 0 0,-1 0 0 0 0,2 0 0 0 0,0 0 0 0 0,0-2 0 0 0,1 0 0 0 0,1 0 0 0 0,1 0 0 0 0,1-1 0 0 0,-2 0 0 0 0,1 1 0 0 0,-1 0 0 0 0,-1 0 0 0 0,-1 1 0 0 0,1-1-187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14:37.929"/>
    </inkml:context>
    <inkml:brush xml:id="br0">
      <inkml:brushProperty name="width" value="0.1" units="cm"/>
      <inkml:brushProperty name="height" value="0.1" units="cm"/>
      <inkml:brushProperty name="color" value="#0B868D"/>
      <inkml:brushProperty name="inkEffects" value="ocean"/>
      <inkml:brushProperty name="anchorX" value="-37714.81641"/>
      <inkml:brushProperty name="anchorY" value="-66081.64844"/>
      <inkml:brushProperty name="scaleFactor" value="0.5"/>
    </inkml:brush>
  </inkml:definitions>
  <inkml:trace contextRef="#ctx0" brushRef="#br0">1 0 1696 0 0,'0'0'0'0'0,"3"3"152"0"0,5 1-177 0 0,-2-1 50 0 0,4 2-109 0 0,-2-1 239 0 0,-2-1-102 0 0,3 4 30 0 0,0 0-2 0 0,0-1-94 0 0,0 4 119 0 0,2 1-132 0 0,-2 2 39 0 0,-1 1 62 0 0,1 2-22 0 0,3 2 48 0 0,0 2-47 0 0,2 2 108 0 0,-1 3-12 0 0,1 2 7 0 0,-1 1 3 0 0,2 0-187 0 0,0 2 147 0 0,0 0-146 0 0,1-1 114 0 0,1 1-7 0 0,-1-2 3 0 0,-1-1 4 0 0,-2-3 0 0 0,-1 0-103 0 0,-1-2 30 0 0,-1-1 69 0 0,-1-2-108 0 0,-1-1 36 0 0,0-1 72 0 0,-1 0-108 0 0,0-2 36 0 0,-1-1 137 0 0,0 0-79 0 0,-1-3 22 0 0,-1 0-3 0 0,1-2-104 0 0,-1-2 142 0 0,-1-2-159 0 0,-1-2 160 0 0,0-1-160 0 0,-1-1 48 0 0,-1-1-16 0 0,0 0 75 0 0,2 1-97 0 0,-1 0 33 0 0,0 1-11 0 0,0-1 0 0 0,0-1 0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7:36.729"/>
    </inkml:context>
    <inkml:brush xml:id="br0">
      <inkml:brushProperty name="width" value="0.1" units="cm"/>
      <inkml:brushProperty name="height" value="0.1" units="cm"/>
      <inkml:brushProperty name="color" value="#DA0C07"/>
      <inkml:brushProperty name="inkEffects" value="lava"/>
      <inkml:brushProperty name="anchorX" value="-2274.33545"/>
      <inkml:brushProperty name="anchorY" value="-4170.95264"/>
      <inkml:brushProperty name="scaleFactor" value="0.5"/>
    </inkml:brush>
  </inkml:definitions>
  <inkml:trace contextRef="#ctx0" brushRef="#br0">16 22 1696 0 0,'0'0'152'0'0,"-1"0"-177"0"0,0-2 50 0 0,-2 0-25 0 0,1-1 112 0 0,0 1-51 0 0,0-2 22 0 0,0 1 81 0 0,1 1-33 0 0,0 0-70 0 0,1 1 51 0 0,0 1-4 0 0,3 1-9 0 0,2 1 19 0 0,1 1 1 0 0,1 0 1 0 0,2 0-9 0 0,1 0 2 0 0,-1-1-1 0 0,2 1 0 0 0,0 0-56 0 0,2 0 16 0 0,2 0-83 0 0,2-1 134 0 0,2 0-52 0 0,4 0 102 0 0,2 0-118 0 0,1 0-55 0 0,1 1 125 0 0,-1-2-157 0 0,-1-1 160 0 0,0 1-57 0 0,-1-1 18 0 0,-1-1-1 0 0,-1 0 0 0 0,1 1-103 0 0,-1 1 105 0 0,-1 0-112 0 0,0 1 108 0 0,0 0 32 0 0,1 2 2 0 0,-2 0 7 0 0,-4 1 1 0 0,0 0-75 0 0,-2 0 22 0 0,0 1-86 0 0,-1-1 134 0 0,-3-1-53 0 0,-1-1 10 0 0,-1 0 2 0 0,1 0-2 0 0,1 1-19 0 0,-1 0-69 0 0,-1 0 131 0 0,-3-1-81 0 0,-1-1-47 0 0,-1 0 128 0 0,0 1-155 0 0,-1 0 160 0 0,0 0-160 0 0,-1 0 160 0 0,2 2-48 0 0,2 2-96 0 0,-2 2 32 0 0,0 1-16 0 0,-2 2 74 0 0,-2 1-11 0 0,-1 1 8 0 0,-2 2 1 0 0,-1 2 0 0 0,-2 1-84 0 0,0 3 24 0 0,-1 3-12 0 0,1 2 0 0 0,-1 2 0 0 0,1 2 0 0 0,0 2 0 0 0,-1 1 0 0 0,0 2 112 0 0,-2 9 5 0 0,2 0-69 0 0,-1-1-48 0 0,0-2 85 0 0,0-4-106 0 0,-1 2 106 0 0,0-4-106 0 0,3-4 32 0 0,-2 0-11 0 0,0-5 112 0 0,1-4-70 0 0,1-4 28 0 0,1-5-6 0 0,1-3 0 0 0,1-2 0 0 0,-2-2 0 0 0,2-1-75 0 0,0-3 22 0 0,1 0-11 0 0,2-2 84 0 0,0-1-108 0 0,0 0 129 0 0,1 0-132 0 0,0 0 115 0 0,0-1-109 0 0,1 1 116 0 0,-1 0-119 0 0,0 0 36 0 0,0 0-12 0 0,0 0 0 0 0,2-1 0 0 0,1 0 93 0 0,-3 0-120 0 0,1-1 134 0 0,-2 1-134 0 0,1 0 41 0 0,-2 0-14 0 0,1 0 0 0 0,0 0 0 0 0,-1 1-159 0 0,-1 1 64 0 0,1-1-18 0 0,1 1-47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7:37.736"/>
    </inkml:context>
    <inkml:brush xml:id="br0">
      <inkml:brushProperty name="width" value="0.1" units="cm"/>
      <inkml:brushProperty name="height" value="0.1" units="cm"/>
      <inkml:brushProperty name="color" value="#DA0C07"/>
      <inkml:brushProperty name="inkEffects" value="lava"/>
      <inkml:brushProperty name="anchorX" value="-3369.84033"/>
      <inkml:brushProperty name="anchorY" value="-5738.62842"/>
      <inkml:brushProperty name="scaleFactor" value="0.5"/>
    </inkml:brush>
  </inkml:definitions>
  <inkml:trace contextRef="#ctx0" brushRef="#br0">42 115 1664 0 0,'0'0'152'0'0,"-1"-2"-177"0"0,-1 0 153 0 0,0-3 10 0 0,-2-1-87 0 0,0-1 42 0 0,0 0-107 0 0,0 1 120 0 0,4 0-20 0 0,0-1-105 0 0,2 0 147 0 0,0 2-85 0 0,0 0-49 0 0,1 1 129 0 0,0 0-80 0 0,1 1 63 0 0,4-2 97 0 0,1 0-139 0 0,0 0 11 0 0,2 0-81 0 0,2 0 129 0 0,2 1-80 0 0,0 1 54 0 0,1 1-13 0 0,1 1 4 0 0,1 0 0 0 0,-1 0-103 0 0,2 1 142 0 0,-1-1-159 0 0,0 0 160 0 0,-1 1-48 0 0,-1 1 16 0 0,-1-1 0 0 0,-1 0 0 0 0,0 1-112 0 0,-3 0 32 0 0,-2 0 68 0 0,2 2 13 0 0,-2 0-7 0 0,0 0-2 0 0,-1 3 1 0 0,1 1-104 0 0,-1 1 105 0 0,-1 1-112 0 0,-2 1 108 0 0,0 1 32 0 0,0 1 2 0 0,-3 1 7 0 0,-1-1 1 0 0,0 1-65 0 0,-1 0 9 0 0,-2 0-7 0 0,-2-1-1 0 0,1 0 18 0 0,-1 0-4 0 0,-2 1 2 0 0,-1-1 0 0 0,0 0-94 0 0,-3 3 112 0 0,-3 0-122 0 0,2 1 148 0 0,-1 0-72 0 0,-1-1 24 0 0,-2 1-4 0 0,3-1-84 0 0,-8 4 98 0 0,-2 1-32 0 0,1 1-65 0 0,-1 1 22 0 0,1-1-11 0 0,-1 0 0 0 0,5-2 0 0 0,2 0 0 0 0,1-2 0 0 0,1-3 0 0 0,2 0 0 0 0,2-1 74 0 0,1-2-95 0 0,-1-1 106 0 0,0-2-31 0 0,-1 0 10 0 0,1-1 0 0 0,-1-1 0 0 0,1 0-75 0 0,2-2 22 0 0,2-1-11 0 0,0-1 0 0 0,2 0 0 0 0,0-1 0 0 0,1-1 0 0 0,1 1 0 0 0,1-1 0 0 0,0 0 0 0 0,0-1 0 0 0,1 1 288 0 0,1 1-299 0 0,1 1 96 0 0,-1 0-106 0 0,0-1 106 0 0,2 1 34 0 0,0 1 1 0 0,2-1 7 0 0,2-1 1 0 0,2 0-150 0 0,-1 0-50 0 0,1-2 24 0 0,0 0-18 0 0,3 1 76 0 0,2 0-20 0 0,1 0 10 0 0,3 0 74 0 0,3 1-95 0 0,1 1 32 0 0,0 0-11 0 0,2 1 74 0 0,0 2-95 0 0,1 0 32 0 0,-1 0-11 0 0,0 0 74 0 0,-1 1-95 0 0,0-1 32 0 0,-3-1-11 0 0,-1-1 0 0 0,1 0 0 0 0,-1 1 0 0 0,-1-2 0 0 0,-2 0 0 0 0,0-1 93 0 0,-2-1-45 0 0,-2 1-56 0 0,-2-1 131 0 0,0 0-155 0 0,-2 0 48 0 0,-3-1-16 0 0,-1 1 0 0 0,0 0 121 0 0,-2-1-62 0 0,-1-1 15 0 0,0 0 0 0 0,-2 0-86 0 0,0 0 24 0 0,0 1-12 0 0,-1 1 0 0 0,1-1 0 0 0,0 1 0 0 0,0 0 0 0 0,0 0 0 0 0,0 0 74 0 0,-2-1-95 0 0,0 0 32 0 0,0-1-11 0 0,1 1 0 0 0,-1 0 0 0 0,0 0 0 0 0,0 1 0 0 0,1 0-103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7:38.829"/>
    </inkml:context>
    <inkml:brush xml:id="br0">
      <inkml:brushProperty name="width" value="0.1" units="cm"/>
      <inkml:brushProperty name="height" value="0.1" units="cm"/>
      <inkml:brushProperty name="color" value="#DA0C07"/>
      <inkml:brushProperty name="inkEffects" value="lava"/>
      <inkml:brushProperty name="anchorX" value="-4538.22705"/>
      <inkml:brushProperty name="anchorY" value="-6921.9082"/>
      <inkml:brushProperty name="scaleFactor" value="0.5"/>
    </inkml:brush>
  </inkml:definitions>
  <inkml:trace contextRef="#ctx0" brushRef="#br0">438 7 1032 0 0,'0'0'267'0'0,"-1"0"125"0"0,-5 0-162 0 0,0-1-159 0 0,-2 0 40 0 0,-3-1-30 0 0,-3 1-20 0 0,-1 0 6 0 0,2 1-78 0 0,-3 1 134 0 0,1 1-43 0 0,0 1 72 0 0,1 0 3 0 0,-1 1 2 0 0,-1 2 3 0 0,2 0-37 0 0,0 0 1 0 0,-1 1-3 0 0,1 0-1 0 0,1 1-65 0 0,-1 1 18 0 0,-1 0-84 0 0,-1 1 134 0 0,1 0-62 0 0,2 1 13 0 0,0 1-1 0 0,0 0-1 0 0,2 0-9 0 0,1 0 2 0 0,0 1-1 0 0,-1-1 0 0 0,2 0 0 0 0,0 2 0 0 0,1-1 0 0 0,0 1 0 0 0,2 0-75 0 0,1 1 22 0 0,-1-2 73 0 0,1 1-108 0 0,2 0 148 0 0,1 1-53 0 0,1 0 9 0 0,2-1 1 0 0,1 0 27 0 0,2 0 1 0 0,0 0 2 0 0,2-2 1 0 0,2 0-131 0 0,0-1 38 0 0,0 0-19 0 0,0 0 0 0 0,2-2 74 0 0,1-1-95 0 0,-3-1 134 0 0,2-2-142 0 0,-1-1 174 0 0,1-1-89 0 0,-1-1 20 0 0,0-1-2 0 0,0-1-86 0 0,1-2 24 0 0,0 0-12 0 0,2-2 0 0 0,0-1 0 0 0,1-1 0 0 0,0-2 84 0 0,-1 0-108 0 0,1-2 120 0 0,0 1-120 0 0,-1-3 148 0 0,0 1-156 0 0,-1-2 48 0 0,0 1-16 0 0,-1-1 0 0 0,-2 0 0 0 0,0 1 84 0 0,1 1-108 0 0,-1 0 36 0 0,-2-1 72 0 0,1 2-108 0 0,-1 0 36 0 0,0 1 72 0 0,-1 0-108 0 0,-1 2 36 0 0,-2 1-12 0 0,0 1 0 0 0,-2 0 0 0 0,-1 2 0 0 0,0-1 0 0 0,1 0 74 0 0,-1 1-95 0 0,0 1 125 0 0,1 1-56 0 0,0 0 125 0 0,0 1-194 0 0,0 0 32 0 0,0 0-11 0 0,0 0 0 0 0,0 0 0 0 0,0 0 0 0 0,0 0 0 0 0,0 0 0 0 0,0 0 0 0 0,0 0 0 0 0,0 0 0 0 0,0 0 0 0 0,0 0 0 0 0,0 0 0 0 0,0 0 0 0 0,0 0 0 0 0,0 2 112 0 0,0-1-60 0 0,-2 3 14 0 0,1 1 0 0 0,0 3-77 0 0,0 0 22 0 0,1 1-11 0 0,0 2 74 0 0,-1 1-11 0 0,1 1 8 0 0,-1 1 1 0 0,0 3 0 0 0,1 2-84 0 0,-2 2 98 0 0,1 2-107 0 0,-1 4 106 0 0,0 2-106 0 0,-1 10 32 0 0,0 2-11 0 0,-1 1 74 0 0,0 1-95 0 0,0-1 106 0 0,-2-2-106 0 0,1-2 190 0 0,1-2-65 0 0,-1-3 16 0 0,1-3 2 0 0,1-1-142 0 0,0-1 40 0 0,-1-3-20 0 0,1-1 0 0 0,-1-2 0 0 0,-1-1 84 0 0,1-2-108 0 0,-1-1 148 0 0,0-2-156 0 0,0 0 48 0 0,-1-2-16 0 0,1 0 0 0 0,0-1 121 0 0,1-1-53 0 0,-1-1 13 0 0,1-1 1 0 0,1-3-96 0 0,0 0 121 0 0,0-3-134 0 0,2 1 134 0 0,0-1-134 0 0,0-1 134 0 0,2 0 648 0 0,-1-3-781 0 0,0 1-299 0 0,0 1 341 0 0,0-1-33 0 0,0 1 17 0 0,0 0 0 0 0,1 0 0 0 0,0 0 0 0 0,0-1 0 0 0,0 2 84 0 0,0-1-108 0 0,0 0 36 0 0,0-1 72 0 0,-1 1-108 0 0,0 1 148 0 0,0-2-44 0 0,0 1-96 0 0,-1-1 32 0 0,-1 0-16 0 0,1 0 0 0 0,-1 0-159 0 0,1-1 64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7:46.211"/>
    </inkml:context>
    <inkml:brush xml:id="br0">
      <inkml:brushProperty name="width" value="0.1" units="cm"/>
      <inkml:brushProperty name="height" value="0.1" units="cm"/>
      <inkml:brushProperty name="color" value="#DA0C07"/>
      <inkml:brushProperty name="inkEffects" value="lava"/>
      <inkml:brushProperty name="anchorX" value="-3688.29517"/>
      <inkml:brushProperty name="anchorY" value="-7462.68359"/>
      <inkml:brushProperty name="scaleFactor" value="0.5"/>
    </inkml:brush>
  </inkml:definitions>
  <inkml:trace contextRef="#ctx0" brushRef="#br0">38 1 1352 0 0,'0'0'120'0'0,"-1"1"-140"0"0,0 0 133 0 0,0 0-55 0 0,-1 1 15 0 0,0 0-1 0 0,0-1 28 0 0,1 0-8 0 0,-2 0 4 0 0,-1-1 0 0 0,0 0-37 0 0,0 0-65 0 0,1 0 92 0 0,0 0-108 0 0,2 0 126 0 0,-5-4 2155 0 0,8 5-2155 0 0,3 0-19 0 0,-1 1-3 0 0,0-1-1 0 0,1 0-1 0 0,2 0 28 0 0,0-1 132 0 0,0 0-167 0 0,3 1 39 0 0,1 0-23 0 0,2-1 1 0 0,1 0-2 0 0,1 1-28 0 0,3 1-67 0 0,2 0 130 0 0,1 1-81 0 0,3 1 28 0 0,1 0-6 0 0,0 2 0 0 0,0 0 0 0 0,2 1-75 0 0,3 1 96 0 0,0-1-106 0 0,2 0 106 0 0,0 0-106 0 0,0 0 32 0 0,-1 0-11 0 0,-2-2 0 0 0,-1 1 121 0 0,-3-1-53 0 0,-2 0 13 0 0,-2-1 1 0 0,-2 0-96 0 0,-2 0 28 0 0,-2-1-14 0 0,-2-1 0 0 0,-1-1 84 0 0,-4 0-108 0 0,-2-1 129 0 0,-1 0-132 0 0,0-1 125 0 0,-1 0-48 0 0,-1 0-59 0 0,1 0 206 0 0,0-2-63 0 0,-2-1 16 0 0,-1 1 4 0 0,0 0-49 0 0,-1 0 4 0 0,0 0-3 0 0,-1 1-2 0 0,0 0-122 0 0,-1-2 110 0 0,1 0-113 0 0,0-1 32 0 0,-1 1 63 0 0,0-1-95 0 0,1 2 32 0 0,0 1 63 0 0,0 1-95 0 0,1 0 32 0 0,0 1-11 0 0,0 0 0 0 0,0 0 0 0 0,1 0-216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7:47.419"/>
    </inkml:context>
    <inkml:brush xml:id="br0">
      <inkml:brushProperty name="width" value="0.1" units="cm"/>
      <inkml:brushProperty name="height" value="0.1" units="cm"/>
      <inkml:brushProperty name="color" value="#DA0C07"/>
      <inkml:brushProperty name="inkEffects" value="lava"/>
      <inkml:brushProperty name="anchorX" value="-4995.25293"/>
      <inkml:brushProperty name="anchorY" value="-8174.44531"/>
      <inkml:brushProperty name="scaleFactor" value="0.5"/>
    </inkml:brush>
  </inkml:definitions>
  <inkml:trace contextRef="#ctx0" brushRef="#br0">5 35 1088 0 0,'0'0'0'0'0,"3"1"96"0"0,0 0-112 0 0,-2-1 32 0 0,-2 0 115 0 0,0-1 93 0 0,-1 1-28 0 0,1 0-110 0 0,0 0 37 0 0,0-1-19 0 0,-1 0-19 0 0,0-1-3 0 0,2 2-20 0 0,0-1 53 0 0,0 2-72 0 0,2-1 26 0 0,2 1-5 0 0,1-1 0 0 0,2-1 0 0 0,3 0 47 0 0,2 0-5 0 0,1-1 5 0 0,3 1 1 0 0,1 0-47 0 0,1 0 5 0 0,1 0-5 0 0,1-1-1 0 0,0 0 19 0 0,1-1-6 0 0,1 0 3 0 0,-1-1 0 0 0,2 1-93 0 0,0 1 119 0 0,0 0-132 0 0,-1 0 132 0 0,2 2-39 0 0,-2 0 13 0 0,-1 0 0 0 0,0 0 0 0 0,1 2-19 0 0,-2-1-69 0 0,0 1 131 0 0,-1 0-80 0 0,0 0 26 0 0,2 1 32 0 0,-1 1-47 0 0,-1-1-60 0 0,-2 1 110 0 0,-2 0-130 0 0,-5-1 132 0 0,-1 0-20 0 0,-4-1 16 0 0,0 0 1 0 0,-1-1 1 0 0,-1 1-37 0 0,1-1 1 0 0,-1 1-3 0 0,0-1-1 0 0,0 1 0 0 0,-1 0-75 0 0,-1 0 134 0 0,0-1-81 0 0,0 2 65 0 0,0 1 96 0 0,-1 2-139 0 0,-1 2 10 0 0,0 1-79 0 0,-1 1 128 0 0,-1 2-81 0 0,-1 1-47 0 0,0 1 16 0 0,-1 3-11 0 0,-2 3 74 0 0,1 2-95 0 0,-1 2 144 0 0,-2 2-155 0 0,1 2 160 0 0,-1 3-76 0 0,-1 2 24 0 0,0 2-4 0 0,-1 0 0 0 0,0 1-84 0 0,1-2 24 0 0,-1-1-12 0 0,0-2 0 0 0,1-1 0 0 0,0-1 0 0 0,0-2 130 0 0,0-2-74 0 0,0-1-64 0 0,2-2 96 0 0,-2-1-109 0 0,1-3 106 0 0,2-2-13 0 0,-2 0 99 0 0,1-3-118 0 0,2-2-53 0 0,0-2 107 0 0,3-4-134 0 0,1-2 134 0 0,0-1-134 0 0,2-2 41 0 0,0 0-14 0 0,0 0 0 0 0,1-1 0 0 0,-1 1 0 0 0,0-1 84 0 0,1 1 88 0 0,-1 0-188 0 0,-1 0 16 0 0,1 0 0 0 0,0 0 0 0 0,0 0 0 0 0,0 0 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7:48.509"/>
    </inkml:context>
    <inkml:brush xml:id="br0">
      <inkml:brushProperty name="width" value="0.1" units="cm"/>
      <inkml:brushProperty name="height" value="0.1" units="cm"/>
      <inkml:brushProperty name="color" value="#DA0C07"/>
      <inkml:brushProperty name="inkEffects" value="lava"/>
      <inkml:brushProperty name="anchorX" value="-6022.78223"/>
      <inkml:brushProperty name="anchorY" value="-9581.86523"/>
      <inkml:brushProperty name="scaleFactor" value="0.5"/>
    </inkml:brush>
  </inkml:definitions>
  <inkml:trace contextRef="#ctx0" brushRef="#br0">17 94 1320 0 0,'0'0'0'0'0,"3"-1"120"0"0,2-3-65 0 0,0 1 46 0 0,2-2-8 0 0,3-2 39 0 0,1-1-158 0 0,1-2 187 0 0,0 0-98 0 0,0 1 21 0 0,-2 2-3 0 0,1 0-94 0 0,0 2 138 0 0,0 0-157 0 0,2 0 160 0 0,1 2-85 0 0,5 0 101 0 0,2 1-102 0 0,1 2 89 0 0,0 1-18 0 0,-1 2 6 0 0,-1 0 1 0 0,0 2-56 0 0,-1 1 7 0 0,-1-2-6 0 0,-2 0-1 0 0,0 1 9 0 0,0 0-2 0 0,-3 0 1 0 0,-2-1 0 0 0,-1 1-84 0 0,-1 2 136 0 0,-2-2-156 0 0,-1 1 160 0 0,0 1-39 0 0,-1 0 23 0 0,-1-1-1 0 0,-1 1 1 0 0,-1 1-28 0 0,-1 1-1 0 0,-2 1-2 0 0,-2 0-1 0 0,-1 2-93 0 0,-1 0 101 0 0,-1 0-110 0 0,-2-1 108 0 0,-1 2 116 0 0,-1 0-12 0 0,-1-1 24 0 0,-2 1 1 0 0,-1 1-251 0 0,-2 0 72 0 0,0-1-36 0 0,-2 1 0 0 0,-1 0 0 0 0,-1 1 0 0 0,-1-1 84 0 0,1 0-108 0 0,-1 0 148 0 0,2 0-54 0 0,0 0 10 0 0,1-1 2 0 0,2 0-96 0 0,0 0 28 0 0,0-2-14 0 0,1-1 74 0 0,0-1-2 0 0,1-1 6 0 0,2-2 2 0 0,0 0 0 0 0,4-2-94 0 0,0 0 28 0 0,3-1-14 0 0,1-1 0 0 0,1 1 0 0 0,2 0 112 0 0,0-2-144 0 0,0 1 234 0 0,1 0-143 0 0,0-1 10 0 0,0 1-74 0 0,0 0 16 0 0,-2 1-11 0 0,-1 1 0 0 0,0 1 0 0 0,0 1 0 0 0,1-1 0 0 0,0 2 0 0 0,2 0 0 0 0,1-2 0 0 0,-3 1 0 0 0,0-2 0 0 0,0 2 112 0 0,1-2-70 0 0,-1 1 28 0 0,0-1-6 0 0,0-2-75 0 0,0 1 106 0 0,0-1-119 0 0,1 2 138 0 0,0-1-68 0 0,2 0 22 0 0,-1-1-4 0 0,2-1 18 0 0,4 2-4 0 0,0-1 2 0 0,3-1 0 0 0,2 0-94 0 0,2 0 28 0 0,0-2-108 0 0,1-1 121 0 0,1-1-40 0 0,2 0 13 0 0,2-1 0 0 0,1 0 0 0 0,1 2 0 0 0,1 0 0 0 0,0-1 74 0 0,3 0-95 0 0,1 0 32 0 0,-2 0-11 0 0,-1-1 0 0 0,-2 1 0 0 0,-2-1 112 0 0,-3 0-70 0 0,-1 2-47 0 0,-1 0 137 0 0,-1 0-83 0 0,-1 1 19 0 0,-1 2-2 0 0,1 0-77 0 0,-2 2 22 0 0,1 0-11 0 0,-1 1 0 0 0,1 1 0 0 0,2 2 0 0 0,-1 1 74 0 0,1 0-95 0 0,-2 0 32 0 0,-1-2-11 0 0,-1-1 0 0 0,-1 0 0 0 0,0 0 0 0 0,-1-2 0 0 0,-3-1 74 0 0,2 0-95 0 0,-2 0 32 0 0,-1-1 73 0 0,-1-1-108 0 0,1 2 36 0 0,-1-1-12 0 0,0 1 0 0 0,-1-1 74 0 0,0 1 548 0 0,-1-2-637 0 0,-2-2 30 0 0,-2-1-15 0 0,0 0 0 0 0,-2-1 74 0 0,2 1-95 0 0,0 0 32 0 0,1 1-161 0 0,0-1 81 0 0,1 0-172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6:07:49.489"/>
    </inkml:context>
    <inkml:brush xml:id="br0">
      <inkml:brushProperty name="width" value="0.1" units="cm"/>
      <inkml:brushProperty name="height" value="0.1" units="cm"/>
      <inkml:brushProperty name="color" value="#DA0C07"/>
      <inkml:brushProperty name="inkEffects" value="lava"/>
      <inkml:brushProperty name="anchorX" value="-7209.7749"/>
      <inkml:brushProperty name="anchorY" value="-10726.69629"/>
      <inkml:brushProperty name="scaleFactor" value="0.5"/>
    </inkml:brush>
  </inkml:definitions>
  <inkml:trace contextRef="#ctx0" brushRef="#br0">485 98 976 0 0,'0'0'0'0'0,"2"-2"88"0"0,-2-3-103 0 0,-2-4 133 0 0,-4-3 58 0 0,-2-1-118 0 0,-1 2 36 0 0,0 0-13 0 0,-2 2-1 0 0,-1 1 0 0 0,0 2 37 0 0,-1 1-1 0 0,-1 2 3 0 0,-1 1 1 0 0,0 1-9 0 0,-1 2 2 0 0,-1 1-1 0 0,-4 2 131 0 0,-5 2-38 0 0,2 0-112 0 0,2 2 47 0 0,-3 2 119 0 0,-1 4-76 0 0,1 2-119 0 0,1 0 37 0 0,2 0-21 0 0,3 1 0 0 0,2 1 0 0 0,2 1 0 0 0,2 0 0 0 0,1 2-93 0 0,3-1 119 0 0,0 2-132 0 0,3 0 132 0 0,1 2-20 0 0,1 1 16 0 0,1 1 1 0 0,2 0 1 0 0,2 0 0 0 0,1-1 0 0 0,0-2 0 0 0,0-1 0 0 0,2 0-9 0 0,3 0 95 0 0,-1-2-130 0 0,2-3-60 0 0,1-1 15 0 0,-2-5 69 0 0,2-1 13 0 0,2-3-8 0 0,-1-4-1 0 0,2-1 2 0 0,1-2-105 0 0,1-3 30 0 0,-2-1-15 0 0,-2-3 74 0 0,2 0-2 0 0,0-2 6 0 0,0-1 2 0 0,2-1 0 0 0,2-1-94 0 0,1-2 28 0 0,0-1-14 0 0,2-1 74 0 0,0 0-95 0 0,-1 1 32 0 0,0-1-11 0 0,-2 0 0 0 0,-1 1 0 0 0,0 0 0 0 0,-2 0 0 0 0,-1 0 0 0 0,-1 1 0 0 0,1-3 0 0 0,-1 1 74 0 0,-1 2-20 0 0,-3 4 10 0 0,-1 0 0 0 0,-3 4 0 0 0,1 1-75 0 0,-2 1 22 0 0,0 1-11 0 0,-1 1 0 0 0,0 1 0 0 0,-1 0 0 0 0,0-1 74 0 0,0 1-95 0 0,0 1 144 0 0,0-1 165 0 0,-2 1-320 0 0,-1 2 48 0 0,-2 3 58 0 0,0 1-20 0 0,0 2 10 0 0,-2 0 0 0 0,2 3-75 0 0,0 2 96 0 0,0 1-106 0 0,0 2 106 0 0,0 2-106 0 0,0 2 32 0 0,-1 1-11 0 0,0 2 0 0 0,0 3 112 0 0,0 3-51 0 0,-1 1 12 0 0,1 4 1 0 0,0 2-86 0 0,1 3 24 0 0,-1 0-12 0 0,0 1 74 0 0,-1-1-95 0 0,0-2 144 0 0,-1-2-155 0 0,0-3 160 0 0,1-1-160 0 0,-1-1 141 0 0,0-3-136 0 0,-1-3 134 0 0,1 1-22 0 0,0-3 9 0 0,0-1 2 0 0,0-1 0 0 0,0-2-10 0 0,0-2 4 0 0,1-1-2 0 0,-1-3 0 0 0,2 0-103 0 0,0-1 142 0 0,-1-1-159 0 0,2-1 160 0 0,0-2-160 0 0,2-2 48 0 0,-1-1-16 0 0,1-1 74 0 0,2 1 26 0 0,0 0 7 0 0,0 0 4 0 0,-1 0 1 0 0,2-1-131 0 0,0 0 38 0 0,0 0-19 0 0,1-1 0 0 0,1 0 74 0 0,0 0-95 0 0,-1-1 134 0 0,1 0-142 0 0,-1 0 212 0 0,1 1-91 0 0,-2-1 22 0 0,1 1 488 0 0,-1-1-616 0 0,-1 0 28 0 0,1 0-14 0 0,-1 0 0 0 0,1-1 0 0 0,-2 1 0 0 0,-3 1 0 0 0,1-1 0 0 0,0 1-878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3:21.339"/>
    </inkml:context>
    <inkml:brush xml:id="br0">
      <inkml:brushProperty name="width" value="0.1" units="cm"/>
      <inkml:brushProperty name="height" value="0.1" units="cm"/>
      <inkml:brushProperty name="color" value="#DA0C07"/>
      <inkml:brushProperty name="inkEffects" value="lava"/>
      <inkml:brushProperty name="anchorX" value="-28871.25781"/>
      <inkml:brushProperty name="anchorY" value="-56178.61328"/>
      <inkml:brushProperty name="scaleFactor" value="0.5"/>
    </inkml:brush>
  </inkml:definitions>
  <inkml:trace contextRef="#ctx0" brushRef="#br0">1 0 1032 0 0,'0'0'1437'0'0,"3"1"-1458"0"0,0 0 140 0 0,0 0-149 0 0,1 1 138 0 0,1 1 127 0 0,2 3-7 0 0,2 1 25 0 0,2 3 2 0 0,0 3-298 0 0,6 6-73 0 0,2 5 78 0 0,1 4 151 0 0,1 4-8 0 0,-1 5 18 0 0,1 3 14 0 0,3 2-161 0 0,0 2 47 0 0,-1 1-23 0 0,5 7 0 0 0,0-1 112 0 0,-2-1-69 0 0,-2-5-49 0 0,-2-5 138 0 0,-2-4-82 0 0,-3-5 18 0 0,-3-3-3 0 0,-3-4-1 0 0,0-1 0 0 0,-2-2 0 0 0,-2-3 0 0 0,-1-1-75 0 0,1-1 134 0 0,-2-1-155 0 0,-1-3 160 0 0,1 1-85 0 0,-1-2-49 0 0,-1-3 129 0 0,-1 0-80 0 0,0 0 35 0 0,0-2-7 0 0,-1-1 1 0 0,-1-2 0 0 0,3 0-9 0 0,0 0 2 0 0,-1-2-1 0 0,0 1 0 0 0,-1-2-75 0 0,0 0 22 0 0,0 1-11 0 0,-1-2 0 0 0,1 3-252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3:22.028"/>
    </inkml:context>
    <inkml:brush xml:id="br0">
      <inkml:brushProperty name="width" value="0.1" units="cm"/>
      <inkml:brushProperty name="height" value="0.1" units="cm"/>
      <inkml:brushProperty name="color" value="#DA0C07"/>
      <inkml:brushProperty name="inkEffects" value="lava"/>
      <inkml:brushProperty name="anchorX" value="-30023.92383"/>
      <inkml:brushProperty name="anchorY" value="-57720.91016"/>
      <inkml:brushProperty name="scaleFactor" value="0.5"/>
    </inkml:brush>
  </inkml:definitions>
  <inkml:trace contextRef="#ctx0" brushRef="#br0">437 1 1552 0 0,'0'0'235'0'0,"-2"0"-23"0"0,0 1-147 0 0,0-1 10 0 0,-1 2-81 0 0,1-1 17 0 0,-1 0 101 0 0,0 2-69 0 0,-2-1-49 0 0,0 1 129 0 0,1-1-62 0 0,0-1 13 0 0,0 0-1 0 0,-1 1-1 0 0,-1 2 47 0 0,0-1-5 0 0,-2 1 5 0 0,0-1 141 0 0,0 1-180 0 0,-3 1 60 0 0,1 1-20 0 0,0 3-65 0 0,0 2 18 0 0,-2 0-84 0 0,-1 2 134 0 0,0 1-24 0 0,-1 4 141 0 0,0 1-166 0 0,1 3 20 0 0,-2 4 66 0 0,0 0-111 0 0,-1 0-49 0 0,-2 2 12 0 0,0-2-12 0 0,1-3 177 0 0,1-2-41 0 0,1-4 32 0 0,1 0-1 0 0,2-2-83 0 0,1-2-4 0 0,2-1-4 0 0,0-1-4 0 0,2-1 56 0 0,1-2-7 0 0,1-2 6 0 0,2-2 1 0 0,1-2-66 0 0,1-1 10 0 0,0 0-6 0 0,0 1-2 0 0,1-1-75 0 0,-1 0 22 0 0,-1-1-11 0 0,1 1 102 0 0,-1-1-56 0 0,1 0-53 0 0,0 0 130 0 0,0 0-81 0 0,0 1-47 0 0,0 1 118 0 0,0-1-142 0 0,0 2 956 0 0,0-3-1223 0 0,0 0 434 0 0,-1 0-36 0 0,0 0 35 0 0,-1 0-161 0 0,2 0 47 0 0,0 0-23 0 0,0 0 0 0 0,1 0 0 0 0,0-2-72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4-22T15:33:23.483"/>
    </inkml:context>
    <inkml:brush xml:id="br0">
      <inkml:brushProperty name="width" value="0.1" units="cm"/>
      <inkml:brushProperty name="height" value="0.1" units="cm"/>
      <inkml:brushProperty name="color" value="#DA0C07"/>
      <inkml:brushProperty name="inkEffects" value="lava"/>
      <inkml:brushProperty name="anchorX" value="-28957.92578"/>
      <inkml:brushProperty name="anchorY" value="-57545.57031"/>
      <inkml:brushProperty name="scaleFactor" value="0.5"/>
    </inkml:brush>
  </inkml:definitions>
  <inkml:trace contextRef="#ctx0" brushRef="#br0">675 1 600 0 0,'0'0'301'0'0,"-2"0"-163"0"0,1 0 83 0 0,-1 0-193 0 0,0 0 97 0 0,1 0-146 0 0,0 0 37 0 0,-1 1-16 0 0,-1 0 0 0 0,1 0 0 0 0,0-1 75 0 0,0 1-97 0 0,1-1 33 0 0,1 1 73 0 0,-2-1-33 0 0,1 1-61 0 0,-1-1 161 0 0,0 2-79 0 0,-1 1 28 0 0,0-1-4 0 0,0 0-28 0 0,1 1-1 0 0,-3 0-2 0 0,1 0-1 0 0,0 1 0 0 0,1 3 37 0 0,0-2-47 0 0,1 2-60 0 0,0 0 110 0 0,-1 1-130 0 0,-1 1 132 0 0,0-1-132 0 0,-1 1 39 0 0,0 0-13 0 0,0-1 0 0 0,-1 0 75 0 0,0 2 25 0 0,-2-2 16 0 0,0 2 1 0 0,-1 0-44 0 0,0 1 5 0 0,-1 0-5 0 0,-2 2 74 0 0,-1 1-181 0 0,-1 0 169 0 0,-1 0-92 0 0,2 0-49 0 0,1-1 129 0 0,2 1-155 0 0,1-1 160 0 0,1 0-160 0 0,0 2 123 0 0,-1-1-113 0 0,-3 3 201 0 0,0 2-134 0 0,-2 0 46 0 0,0 1-11 0 0,2-1-93 0 0,-1 0 26 0 0,0-1 71 0 0,0-1-108 0 0,1 0 157 0 0,2-1-55 0 0,-1 0 10 0 0,1-2 1 0 0,1 1-104 0 0,0-1 30 0 0,1-1-15 0 0,0-1 75 0 0,1 1-3 0 0,0-2 5 0 0,-1-1 3 0 0,0-1 112 0 0,1 1-116 0 0,-1-3 40 0 0,0 0-12 0 0,2 1-121 0 0,0 0 34 0 0,0-2 57 0 0,1 0-95 0 0,0 0 144 0 0,2 2-53 0 0,-2-1 20 0 0,-1 1-2 0 0,0 0-103 0 0,0 0 123 0 0,-1-1-135 0 0,0 2 134 0 0,0 0-134 0 0,1 1 41 0 0,0-2-14 0 0,2 0 84 0 0,-1-1-24 0 0,-1 0 12 0 0,1 0 0 0 0,0 0-84 0 0,0-1 24 0 0,-1 0 72 0 0,1 1-108 0 0,0-2 36 0 0,-2 1 72 0 0,1-2-108 0 0,1-2 176 0 0,1 0-90 0 0,0-1 22 0 0,2-1-2 0 0,1 0-96 0 0,0 0 28 0 0,0 0-14 0 0,0-1 0 0 0,0 1 0 0 0,1 0 0 0 0,-2 0 0 0 0,1 0 0 0 0,0 0 74 0 0,0 0-20 0 0,0 0 10 0 0,0 0 0 0 0,1 0-75 0 0,-1 0 22 0 0,0 0 127 0 0,2 0-148 0 0,-1 0 10 0 0,0 0 0 0 0,0-1-103 0 0,1 1 132 0 0,2-2-165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272011"/>
            <a:ext cx="8549640" cy="2705947"/>
          </a:xfrm>
        </p:spPr>
        <p:txBody>
          <a:bodyPr anchor="b"/>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257300" y="4082310"/>
            <a:ext cx="7543800" cy="1876530"/>
          </a:xfr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A1380B-E2EC-4A48-ADE9-9CCD6D2BEADB}"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423814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380B-E2EC-4A48-ADE9-9CCD6D2BEADB}"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3833093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413808"/>
            <a:ext cx="2168843"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1515" y="413808"/>
            <a:ext cx="6380798" cy="6586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380B-E2EC-4A48-ADE9-9CCD6D2BEADB}"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967648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380B-E2EC-4A48-ADE9-9CCD6D2BEADB}"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142499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937705"/>
            <a:ext cx="8675370" cy="3233102"/>
          </a:xfrm>
        </p:spPr>
        <p:txBody>
          <a:bodyPr anchor="b"/>
          <a:lstStyle>
            <a:lvl1pPr>
              <a:defRPr sz="6600"/>
            </a:lvl1pPr>
          </a:lstStyle>
          <a:p>
            <a:r>
              <a:rPr lang="en-US"/>
              <a:t>Click to edit Master title style</a:t>
            </a:r>
            <a:endParaRPr lang="en-US" dirty="0"/>
          </a:p>
        </p:txBody>
      </p:sp>
      <p:sp>
        <p:nvSpPr>
          <p:cNvPr id="3" name="Text Placeholder 2"/>
          <p:cNvSpPr>
            <a:spLocks noGrp="1"/>
          </p:cNvSpPr>
          <p:nvPr>
            <p:ph type="body" idx="1"/>
          </p:nvPr>
        </p:nvSpPr>
        <p:spPr>
          <a:xfrm>
            <a:off x="686277" y="5201393"/>
            <a:ext cx="8675370" cy="1700212"/>
          </a:xfrm>
        </p:spPr>
        <p:txBody>
          <a:bodyPr/>
          <a:lstStyle>
            <a:lvl1pPr marL="0" indent="0">
              <a:buNone/>
              <a:defRPr sz="2640">
                <a:solidFill>
                  <a:schemeClr val="tx1"/>
                </a:solidFill>
              </a:defRPr>
            </a:lvl1pPr>
            <a:lvl2pPr marL="502920" indent="0">
              <a:buNone/>
              <a:defRPr sz="2200">
                <a:solidFill>
                  <a:schemeClr val="tx1">
                    <a:tint val="75000"/>
                  </a:schemeClr>
                </a:solidFill>
              </a:defRPr>
            </a:lvl2pPr>
            <a:lvl3pPr marL="1005840" indent="0">
              <a:buNone/>
              <a:defRPr sz="1980">
                <a:solidFill>
                  <a:schemeClr val="tx1">
                    <a:tint val="75000"/>
                  </a:schemeClr>
                </a:solidFill>
              </a:defRPr>
            </a:lvl3pPr>
            <a:lvl4pPr marL="1508760" indent="0">
              <a:buNone/>
              <a:defRPr sz="1760">
                <a:solidFill>
                  <a:schemeClr val="tx1">
                    <a:tint val="75000"/>
                  </a:schemeClr>
                </a:solidFill>
              </a:defRPr>
            </a:lvl4pPr>
            <a:lvl5pPr marL="2011680" indent="0">
              <a:buNone/>
              <a:defRPr sz="1760">
                <a:solidFill>
                  <a:schemeClr val="tx1">
                    <a:tint val="75000"/>
                  </a:schemeClr>
                </a:solidFill>
              </a:defRPr>
            </a:lvl5pPr>
            <a:lvl6pPr marL="2514600" indent="0">
              <a:buNone/>
              <a:defRPr sz="1760">
                <a:solidFill>
                  <a:schemeClr val="tx1">
                    <a:tint val="75000"/>
                  </a:schemeClr>
                </a:solidFill>
              </a:defRPr>
            </a:lvl6pPr>
            <a:lvl7pPr marL="3017520" indent="0">
              <a:buNone/>
              <a:defRPr sz="1760">
                <a:solidFill>
                  <a:schemeClr val="tx1">
                    <a:tint val="75000"/>
                  </a:schemeClr>
                </a:solidFill>
              </a:defRPr>
            </a:lvl7pPr>
            <a:lvl8pPr marL="3520440" indent="0">
              <a:buNone/>
              <a:defRPr sz="1760">
                <a:solidFill>
                  <a:schemeClr val="tx1">
                    <a:tint val="75000"/>
                  </a:schemeClr>
                </a:solidFill>
              </a:defRPr>
            </a:lvl8pPr>
            <a:lvl9pPr marL="4023360" indent="0">
              <a:buNone/>
              <a:defRPr sz="1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1380B-E2EC-4A48-ADE9-9CCD6D2BEADB}"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77703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1515" y="2069042"/>
            <a:ext cx="42748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065" y="2069042"/>
            <a:ext cx="42748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A1380B-E2EC-4A48-ADE9-9CCD6D2BEADB}"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565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413810"/>
            <a:ext cx="8675370"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2826" y="1905318"/>
            <a:ext cx="4255174"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692826" y="2839085"/>
            <a:ext cx="4255174"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2066" y="1905318"/>
            <a:ext cx="4276130"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092066" y="2839085"/>
            <a:ext cx="4276130"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A1380B-E2EC-4A48-ADE9-9CCD6D2BEADB}" type="datetimeFigureOut">
              <a:rPr lang="en-US" smtClean="0"/>
              <a:t>5/3/2022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3729268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A1380B-E2EC-4A48-ADE9-9CCD6D2BEADB}" type="datetimeFigureOut">
              <a:rPr lang="en-US" smtClean="0"/>
              <a:t>5/3/2022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2255152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A1380B-E2EC-4A48-ADE9-9CCD6D2BEADB}" type="datetimeFigureOut">
              <a:rPr lang="en-US" smtClean="0"/>
              <a:t>5/3/2022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1701917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Content Placeholder 2"/>
          <p:cNvSpPr>
            <a:spLocks noGrp="1"/>
          </p:cNvSpPr>
          <p:nvPr>
            <p:ph idx="1"/>
          </p:nvPr>
        </p:nvSpPr>
        <p:spPr>
          <a:xfrm>
            <a:off x="4276130" y="1119083"/>
            <a:ext cx="5092065" cy="5523442"/>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C7A1380B-E2EC-4A48-ADE9-9CCD6D2BEADB}"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281729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76130" y="1119083"/>
            <a:ext cx="5092065" cy="5523442"/>
          </a:xfrm>
        </p:spPr>
        <p:txBody>
          <a:bodyPr anchor="t"/>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C7A1380B-E2EC-4A48-ADE9-9CCD6D2BEADB}"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1124714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C7A1380B-E2EC-4A48-ADE9-9CCD6D2BEADB}" type="datetimeFigureOut">
              <a:rPr lang="en-US" smtClean="0"/>
              <a:t>5/3/2022</a:t>
            </a:fld>
            <a:endParaRPr lang="en-US"/>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09A06C1A-D7F7-42E7-9036-6D19D831C087}" type="slidenum">
              <a:rPr lang="en-US" smtClean="0"/>
              <a:t>‹#›</a:t>
            </a:fld>
            <a:endParaRPr lang="en-US"/>
          </a:p>
        </p:txBody>
      </p:sp>
    </p:spTree>
    <p:extLst>
      <p:ext uri="{BB962C8B-B14F-4D97-AF65-F5344CB8AC3E}">
        <p14:creationId xmlns:p14="http://schemas.microsoft.com/office/powerpoint/2010/main" val="2094782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slideLayout" Target="../slideLayouts/slideLayout7.xml"/><Relationship Id="rId1" Type="http://schemas.openxmlformats.org/officeDocument/2006/relationships/video" Target="https://www.youtube.com/embed/Bi7RrCIqW1g?feature=oembed"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214.JP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7.xml"/><Relationship Id="rId1" Type="http://schemas.openxmlformats.org/officeDocument/2006/relationships/video" Target="https://www.youtube.com/embed/xQfpf-7sqgU?feature=oembed" TargetMode="External"/><Relationship Id="rId5" Type="http://schemas.openxmlformats.org/officeDocument/2006/relationships/image" Target="../media/image216.jpeg"/><Relationship Id="rId4" Type="http://schemas.openxmlformats.org/officeDocument/2006/relationships/hyperlink" Target="https://commons.wikimedia.org/wiki/File:Oxygen480-apps-preferences-desktop-wallpaper.svg"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1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20.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19.JP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23.JP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22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227.JP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slideLayout" Target="../slideLayouts/slideLayout7.xml"/><Relationship Id="rId1" Type="http://schemas.openxmlformats.org/officeDocument/2006/relationships/video" Target="https://www.youtube.com/embed/rQnkdAExoyo?feature=oembed" TargetMode="External"/></Relationships>
</file>

<file path=ppt/slides/_rels/slide132.xml.rels><?xml version="1.0" encoding="UTF-8" standalone="yes"?>
<Relationships xmlns="http://schemas.openxmlformats.org/package/2006/relationships"><Relationship Id="rId2" Type="http://schemas.openxmlformats.org/officeDocument/2006/relationships/image" Target="../media/image229.JP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232.JP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234.JP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236.JP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3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38.JP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image" Target="../media/image241.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slideLayout" Target="../slideLayouts/slideLayout7.xml"/><Relationship Id="rId1" Type="http://schemas.openxmlformats.org/officeDocument/2006/relationships/video" Target="https://www.youtube.com/embed/7bcCd99Xg7U?feature=oembed"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slideLayout" Target="../slideLayouts/slideLayout7.xml"/><Relationship Id="rId1" Type="http://schemas.openxmlformats.org/officeDocument/2006/relationships/video" Target="https://www.youtube.com/embed/GhSv7mWanzc?feature=oembed" TargetMode="External"/></Relationships>
</file>

<file path=ppt/slides/_rels/slide147.xml.rels><?xml version="1.0" encoding="UTF-8" standalone="yes"?>
<Relationships xmlns="http://schemas.openxmlformats.org/package/2006/relationships"><Relationship Id="rId2" Type="http://schemas.openxmlformats.org/officeDocument/2006/relationships/image" Target="../media/image245.JP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246.JP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4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slideLayout" Target="../slideLayouts/slideLayout7.xml"/><Relationship Id="rId1" Type="http://schemas.openxmlformats.org/officeDocument/2006/relationships/video" Target="https://www.youtube.com/embed/r8hiixVLF-8?feature=oembed" TargetMode="External"/></Relationships>
</file>

<file path=ppt/slides/_rels/slide151.xml.rels><?xml version="1.0" encoding="UTF-8" standalone="yes"?>
<Relationships xmlns="http://schemas.openxmlformats.org/package/2006/relationships"><Relationship Id="rId2" Type="http://schemas.openxmlformats.org/officeDocument/2006/relationships/image" Target="../media/image249.gif"/><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jpe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252.JP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253.JP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254.JP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255.JP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256.JP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25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258.JP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slideLayout" Target="../slideLayouts/slideLayout7.xml"/><Relationship Id="rId1" Type="http://schemas.openxmlformats.org/officeDocument/2006/relationships/video" Target="https://www.youtube.com/embed/HrrW3rO51ak?feature=oembed"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slideLayout" Target="../slideLayouts/slideLayout7.xml"/><Relationship Id="rId1" Type="http://schemas.openxmlformats.org/officeDocument/2006/relationships/video" Target="https://www.youtube.com/embed/VtMwjW6Gzqs?feature=oembed" TargetMode="External"/></Relationships>
</file>

<file path=ppt/slides/_rels/slide163.xml.rels><?xml version="1.0" encoding="UTF-8" standalone="yes"?>
<Relationships xmlns="http://schemas.openxmlformats.org/package/2006/relationships"><Relationship Id="rId2" Type="http://schemas.openxmlformats.org/officeDocument/2006/relationships/image" Target="../media/image261.JP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262.JP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263.JP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64.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265.JP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266.JP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slideLayout" Target="../slideLayouts/slideLayout7.xml"/><Relationship Id="rId1" Type="http://schemas.openxmlformats.org/officeDocument/2006/relationships/video" Target="https://www.youtube.com/embed/r8hiixVLF-8?feature=oembed" TargetMode="External"/></Relationships>
</file>

<file path=ppt/slides/_rels/slide173.xml.rels><?xml version="1.0" encoding="UTF-8" standalone="yes"?>
<Relationships xmlns="http://schemas.openxmlformats.org/package/2006/relationships"><Relationship Id="rId2" Type="http://schemas.openxmlformats.org/officeDocument/2006/relationships/image" Target="../media/image267.JP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268.JP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269.JP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270.JP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271.JP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272.JP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274.JP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275.JP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276.JP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277.JP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278.JP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279.JP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280.JP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281.JP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282.JP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283.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284.JP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285.JPG"/><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2" Type="http://schemas.openxmlformats.org/officeDocument/2006/relationships/image" Target="../media/image286.JPG"/><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2" Type="http://schemas.openxmlformats.org/officeDocument/2006/relationships/image" Target="../media/image287.JP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288.JP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289.JP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2" Type="http://schemas.openxmlformats.org/officeDocument/2006/relationships/image" Target="../media/image290.JP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292.JP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image" Target="../media/image29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295.JP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296.JP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298.JP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299.JP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300.JP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301.JP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302.JP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30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305.JP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306.JP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307.JP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308.JP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309.JP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310.JP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311.JP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312.JP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31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314.JP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315.JP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316.JP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317.JP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318.JP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319.JP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320.JP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321.JP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322.JP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324.JP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325.JP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326.JP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327.JP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328.JP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32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6" Type="http://schemas.openxmlformats.org/officeDocument/2006/relationships/image" Target="../media/image13.png"/><Relationship Id="rId21" Type="http://schemas.openxmlformats.org/officeDocument/2006/relationships/customXml" Target="../ink/ink10.xml"/><Relationship Id="rId42" Type="http://schemas.openxmlformats.org/officeDocument/2006/relationships/image" Target="../media/image21.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34.png"/><Relationship Id="rId84" Type="http://schemas.openxmlformats.org/officeDocument/2006/relationships/image" Target="../media/image42.png"/><Relationship Id="rId89" Type="http://schemas.openxmlformats.org/officeDocument/2006/relationships/customXml" Target="../ink/ink44.xml"/><Relationship Id="rId16" Type="http://schemas.openxmlformats.org/officeDocument/2006/relationships/image" Target="../media/image8.png"/><Relationship Id="rId11" Type="http://schemas.openxmlformats.org/officeDocument/2006/relationships/customXml" Target="../ink/ink5.xml"/><Relationship Id="rId32" Type="http://schemas.openxmlformats.org/officeDocument/2006/relationships/image" Target="../media/image16.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29.png"/><Relationship Id="rId74" Type="http://schemas.openxmlformats.org/officeDocument/2006/relationships/image" Target="../media/image37.png"/><Relationship Id="rId79" Type="http://schemas.openxmlformats.org/officeDocument/2006/relationships/customXml" Target="../ink/ink39.xml"/><Relationship Id="rId102" Type="http://schemas.openxmlformats.org/officeDocument/2006/relationships/image" Target="../media/image51.png"/><Relationship Id="rId5" Type="http://schemas.openxmlformats.org/officeDocument/2006/relationships/customXml" Target="../ink/ink2.xml"/><Relationship Id="rId90" Type="http://schemas.openxmlformats.org/officeDocument/2006/relationships/image" Target="../media/image45.png"/><Relationship Id="rId95" Type="http://schemas.openxmlformats.org/officeDocument/2006/relationships/customXml" Target="../ink/ink47.xml"/><Relationship Id="rId22" Type="http://schemas.openxmlformats.org/officeDocument/2006/relationships/image" Target="../media/image11.png"/><Relationship Id="rId27" Type="http://schemas.openxmlformats.org/officeDocument/2006/relationships/customXml" Target="../ink/ink13.xml"/><Relationship Id="rId43" Type="http://schemas.openxmlformats.org/officeDocument/2006/relationships/customXml" Target="../ink/ink21.xml"/><Relationship Id="rId48" Type="http://schemas.openxmlformats.org/officeDocument/2006/relationships/image" Target="../media/image24.png"/><Relationship Id="rId64" Type="http://schemas.openxmlformats.org/officeDocument/2006/relationships/image" Target="../media/image32.png"/><Relationship Id="rId69" Type="http://schemas.openxmlformats.org/officeDocument/2006/relationships/customXml" Target="../ink/ink34.xml"/><Relationship Id="rId80" Type="http://schemas.openxmlformats.org/officeDocument/2006/relationships/image" Target="../media/image40.png"/><Relationship Id="rId85" Type="http://schemas.openxmlformats.org/officeDocument/2006/relationships/customXml" Target="../ink/ink42.xml"/><Relationship Id="rId12" Type="http://schemas.openxmlformats.org/officeDocument/2006/relationships/image" Target="../media/image6.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19.png"/><Relationship Id="rId46" Type="http://schemas.openxmlformats.org/officeDocument/2006/relationships/image" Target="../media/image23.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image" Target="../media/image10.png"/><Relationship Id="rId41" Type="http://schemas.openxmlformats.org/officeDocument/2006/relationships/customXml" Target="../ink/ink20.xml"/><Relationship Id="rId54" Type="http://schemas.openxmlformats.org/officeDocument/2006/relationships/image" Target="../media/image27.png"/><Relationship Id="rId62" Type="http://schemas.openxmlformats.org/officeDocument/2006/relationships/image" Target="../media/image31.png"/><Relationship Id="rId70" Type="http://schemas.openxmlformats.org/officeDocument/2006/relationships/image" Target="../media/image35.png"/><Relationship Id="rId75" Type="http://schemas.openxmlformats.org/officeDocument/2006/relationships/customXml" Target="../ink/ink37.xml"/><Relationship Id="rId83" Type="http://schemas.openxmlformats.org/officeDocument/2006/relationships/customXml" Target="../ink/ink41.xml"/><Relationship Id="rId88" Type="http://schemas.openxmlformats.org/officeDocument/2006/relationships/image" Target="../media/image44.png"/><Relationship Id="rId91" Type="http://schemas.openxmlformats.org/officeDocument/2006/relationships/customXml" Target="../ink/ink45.xml"/><Relationship Id="rId9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4.png"/><Relationship Id="rId36" Type="http://schemas.openxmlformats.org/officeDocument/2006/relationships/image" Target="../media/image18.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5.png"/><Relationship Id="rId31" Type="http://schemas.openxmlformats.org/officeDocument/2006/relationships/customXml" Target="../ink/ink15.xml"/><Relationship Id="rId44" Type="http://schemas.openxmlformats.org/officeDocument/2006/relationships/image" Target="../media/image22.png"/><Relationship Id="rId52" Type="http://schemas.openxmlformats.org/officeDocument/2006/relationships/image" Target="../media/image26.png"/><Relationship Id="rId60" Type="http://schemas.openxmlformats.org/officeDocument/2006/relationships/image" Target="../media/image30.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39.png"/><Relationship Id="rId81" Type="http://schemas.openxmlformats.org/officeDocument/2006/relationships/customXml" Target="../ink/ink40.xml"/><Relationship Id="rId86" Type="http://schemas.openxmlformats.org/officeDocument/2006/relationships/image" Target="../media/image43.png"/><Relationship Id="rId94" Type="http://schemas.openxmlformats.org/officeDocument/2006/relationships/image" Target="../media/image47.png"/><Relationship Id="rId99" Type="http://schemas.openxmlformats.org/officeDocument/2006/relationships/customXml" Target="../ink/ink49.xml"/><Relationship Id="rId101" Type="http://schemas.openxmlformats.org/officeDocument/2006/relationships/customXml" Target="../ink/ink50.xml"/><Relationship Id="rId4" Type="http://schemas.openxmlformats.org/officeDocument/2006/relationships/image" Target="../media/image2.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9.png"/><Relationship Id="rId39" Type="http://schemas.openxmlformats.org/officeDocument/2006/relationships/customXml" Target="../ink/ink19.xml"/><Relationship Id="rId34" Type="http://schemas.openxmlformats.org/officeDocument/2006/relationships/image" Target="../media/image17.png"/><Relationship Id="rId50" Type="http://schemas.openxmlformats.org/officeDocument/2006/relationships/image" Target="../media/image25.png"/><Relationship Id="rId55" Type="http://schemas.openxmlformats.org/officeDocument/2006/relationships/customXml" Target="../ink/ink27.xml"/><Relationship Id="rId76" Type="http://schemas.openxmlformats.org/officeDocument/2006/relationships/image" Target="../media/image38.png"/><Relationship Id="rId97" Type="http://schemas.openxmlformats.org/officeDocument/2006/relationships/customXml" Target="../ink/ink48.xml"/><Relationship Id="rId7" Type="http://schemas.openxmlformats.org/officeDocument/2006/relationships/customXml" Target="../ink/ink3.xml"/><Relationship Id="rId71" Type="http://schemas.openxmlformats.org/officeDocument/2006/relationships/customXml" Target="../ink/ink35.xml"/><Relationship Id="rId92" Type="http://schemas.openxmlformats.org/officeDocument/2006/relationships/image" Target="../media/image46.png"/><Relationship Id="rId2" Type="http://schemas.openxmlformats.org/officeDocument/2006/relationships/image" Target="../media/image1.png"/><Relationship Id="rId29" Type="http://schemas.openxmlformats.org/officeDocument/2006/relationships/customXml" Target="../ink/ink14.xml"/><Relationship Id="rId24" Type="http://schemas.openxmlformats.org/officeDocument/2006/relationships/image" Target="../media/image12.png"/><Relationship Id="rId40" Type="http://schemas.openxmlformats.org/officeDocument/2006/relationships/image" Target="../media/image20.png"/><Relationship Id="rId45" Type="http://schemas.openxmlformats.org/officeDocument/2006/relationships/customXml" Target="../ink/ink22.xml"/><Relationship Id="rId66" Type="http://schemas.openxmlformats.org/officeDocument/2006/relationships/image" Target="../media/image33.png"/><Relationship Id="rId87" Type="http://schemas.openxmlformats.org/officeDocument/2006/relationships/customXml" Target="../ink/ink43.xml"/><Relationship Id="rId61" Type="http://schemas.openxmlformats.org/officeDocument/2006/relationships/customXml" Target="../ink/ink30.xml"/><Relationship Id="rId82" Type="http://schemas.openxmlformats.org/officeDocument/2006/relationships/image" Target="../media/image41.png"/><Relationship Id="rId19" Type="http://schemas.openxmlformats.org/officeDocument/2006/relationships/customXml" Target="../ink/ink9.xml"/><Relationship Id="rId14" Type="http://schemas.openxmlformats.org/officeDocument/2006/relationships/image" Target="../media/image7.png"/><Relationship Id="rId30" Type="http://schemas.openxmlformats.org/officeDocument/2006/relationships/image" Target="../media/image15.png"/><Relationship Id="rId35" Type="http://schemas.openxmlformats.org/officeDocument/2006/relationships/customXml" Target="../ink/ink17.xml"/><Relationship Id="rId56" Type="http://schemas.openxmlformats.org/officeDocument/2006/relationships/image" Target="../media/image28.png"/><Relationship Id="rId77" Type="http://schemas.openxmlformats.org/officeDocument/2006/relationships/customXml" Target="../ink/ink38.xml"/><Relationship Id="rId100" Type="http://schemas.openxmlformats.org/officeDocument/2006/relationships/image" Target="../media/image50.png"/><Relationship Id="rId8" Type="http://schemas.openxmlformats.org/officeDocument/2006/relationships/image" Target="../media/image4.png"/><Relationship Id="rId51" Type="http://schemas.openxmlformats.org/officeDocument/2006/relationships/customXml" Target="../ink/ink25.xml"/><Relationship Id="rId72" Type="http://schemas.openxmlformats.org/officeDocument/2006/relationships/image" Target="../media/image36.png"/><Relationship Id="rId93" Type="http://schemas.openxmlformats.org/officeDocument/2006/relationships/customXml" Target="../ink/ink46.xml"/><Relationship Id="rId98" Type="http://schemas.openxmlformats.org/officeDocument/2006/relationships/image" Target="../media/image49.png"/><Relationship Id="rId3" Type="http://schemas.openxmlformats.org/officeDocument/2006/relationships/customXml" Target="../ink/ink1.xml"/></Relationships>
</file>

<file path=ppt/slides/_rels/slide30.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4.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17" Type="http://schemas.openxmlformats.org/officeDocument/2006/relationships/customXml" Target="../ink/ink108.xml"/><Relationship Id="rId21" Type="http://schemas.openxmlformats.org/officeDocument/2006/relationships/customXml" Target="../ink/ink60.xml"/><Relationship Id="rId42" Type="http://schemas.openxmlformats.org/officeDocument/2006/relationships/image" Target="../media/image72.png"/><Relationship Id="rId47" Type="http://schemas.openxmlformats.org/officeDocument/2006/relationships/customXml" Target="../ink/ink73.xml"/><Relationship Id="rId63" Type="http://schemas.openxmlformats.org/officeDocument/2006/relationships/customXml" Target="../ink/ink81.xml"/><Relationship Id="rId68" Type="http://schemas.openxmlformats.org/officeDocument/2006/relationships/image" Target="../media/image85.png"/><Relationship Id="rId84" Type="http://schemas.openxmlformats.org/officeDocument/2006/relationships/image" Target="../media/image93.png"/><Relationship Id="rId89" Type="http://schemas.openxmlformats.org/officeDocument/2006/relationships/customXml" Target="../ink/ink94.xml"/><Relationship Id="rId112" Type="http://schemas.openxmlformats.org/officeDocument/2006/relationships/image" Target="../media/image107.png"/><Relationship Id="rId16" Type="http://schemas.openxmlformats.org/officeDocument/2006/relationships/image" Target="../media/image59.png"/><Relationship Id="rId107" Type="http://schemas.openxmlformats.org/officeDocument/2006/relationships/customXml" Target="../ink/ink103.xml"/><Relationship Id="rId11" Type="http://schemas.openxmlformats.org/officeDocument/2006/relationships/customXml" Target="../ink/ink55.xml"/><Relationship Id="rId32" Type="http://schemas.openxmlformats.org/officeDocument/2006/relationships/image" Target="../media/image67.png"/><Relationship Id="rId37" Type="http://schemas.openxmlformats.org/officeDocument/2006/relationships/customXml" Target="../ink/ink68.xml"/><Relationship Id="rId53" Type="http://schemas.openxmlformats.org/officeDocument/2006/relationships/customXml" Target="../ink/ink76.xml"/><Relationship Id="rId58" Type="http://schemas.openxmlformats.org/officeDocument/2006/relationships/image" Target="../media/image80.png"/><Relationship Id="rId74" Type="http://schemas.openxmlformats.org/officeDocument/2006/relationships/image" Target="../media/image88.png"/><Relationship Id="rId79" Type="http://schemas.openxmlformats.org/officeDocument/2006/relationships/customXml" Target="../ink/ink89.xml"/><Relationship Id="rId102" Type="http://schemas.openxmlformats.org/officeDocument/2006/relationships/image" Target="../media/image102.png"/><Relationship Id="rId123" Type="http://schemas.openxmlformats.org/officeDocument/2006/relationships/customXml" Target="../ink/ink111.xml"/><Relationship Id="rId128" Type="http://schemas.openxmlformats.org/officeDocument/2006/relationships/image" Target="../media/image115.png"/><Relationship Id="rId5" Type="http://schemas.openxmlformats.org/officeDocument/2006/relationships/customXml" Target="../ink/ink52.xml"/><Relationship Id="rId90" Type="http://schemas.openxmlformats.org/officeDocument/2006/relationships/image" Target="../media/image96.png"/><Relationship Id="rId95" Type="http://schemas.openxmlformats.org/officeDocument/2006/relationships/customXml" Target="../ink/ink97.xml"/><Relationship Id="rId22" Type="http://schemas.openxmlformats.org/officeDocument/2006/relationships/image" Target="../media/image62.png"/><Relationship Id="rId27" Type="http://schemas.openxmlformats.org/officeDocument/2006/relationships/customXml" Target="../ink/ink63.xml"/><Relationship Id="rId43" Type="http://schemas.openxmlformats.org/officeDocument/2006/relationships/customXml" Target="../ink/ink71.xml"/><Relationship Id="rId48" Type="http://schemas.openxmlformats.org/officeDocument/2006/relationships/image" Target="../media/image75.png"/><Relationship Id="rId64" Type="http://schemas.openxmlformats.org/officeDocument/2006/relationships/image" Target="../media/image83.png"/><Relationship Id="rId69" Type="http://schemas.openxmlformats.org/officeDocument/2006/relationships/customXml" Target="../ink/ink84.xml"/><Relationship Id="rId113" Type="http://schemas.openxmlformats.org/officeDocument/2006/relationships/customXml" Target="../ink/ink106.xml"/><Relationship Id="rId118" Type="http://schemas.openxmlformats.org/officeDocument/2006/relationships/image" Target="../media/image110.png"/><Relationship Id="rId80" Type="http://schemas.openxmlformats.org/officeDocument/2006/relationships/image" Target="../media/image91.png"/><Relationship Id="rId85" Type="http://schemas.openxmlformats.org/officeDocument/2006/relationships/customXml" Target="../ink/ink92.xml"/><Relationship Id="rId12" Type="http://schemas.openxmlformats.org/officeDocument/2006/relationships/image" Target="../media/image57.png"/><Relationship Id="rId17" Type="http://schemas.openxmlformats.org/officeDocument/2006/relationships/customXml" Target="../ink/ink58.xml"/><Relationship Id="rId33" Type="http://schemas.openxmlformats.org/officeDocument/2006/relationships/customXml" Target="../ink/ink66.xml"/><Relationship Id="rId38" Type="http://schemas.openxmlformats.org/officeDocument/2006/relationships/image" Target="../media/image70.png"/><Relationship Id="rId59" Type="http://schemas.openxmlformats.org/officeDocument/2006/relationships/customXml" Target="../ink/ink79.xml"/><Relationship Id="rId103" Type="http://schemas.openxmlformats.org/officeDocument/2006/relationships/customXml" Target="../ink/ink101.xml"/><Relationship Id="rId108" Type="http://schemas.openxmlformats.org/officeDocument/2006/relationships/image" Target="../media/image105.png"/><Relationship Id="rId124" Type="http://schemas.openxmlformats.org/officeDocument/2006/relationships/image" Target="../media/image113.png"/><Relationship Id="rId129" Type="http://schemas.openxmlformats.org/officeDocument/2006/relationships/customXml" Target="../ink/ink114.xml"/><Relationship Id="rId54" Type="http://schemas.openxmlformats.org/officeDocument/2006/relationships/image" Target="../media/image78.png"/><Relationship Id="rId70" Type="http://schemas.openxmlformats.org/officeDocument/2006/relationships/image" Target="../media/image86.png"/><Relationship Id="rId75" Type="http://schemas.openxmlformats.org/officeDocument/2006/relationships/customXml" Target="../ink/ink87.xml"/><Relationship Id="rId91" Type="http://schemas.openxmlformats.org/officeDocument/2006/relationships/customXml" Target="../ink/ink95.xml"/><Relationship Id="rId96"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54.png"/><Relationship Id="rId23" Type="http://schemas.openxmlformats.org/officeDocument/2006/relationships/customXml" Target="../ink/ink61.xml"/><Relationship Id="rId28" Type="http://schemas.openxmlformats.org/officeDocument/2006/relationships/image" Target="../media/image65.png"/><Relationship Id="rId49" Type="http://schemas.openxmlformats.org/officeDocument/2006/relationships/customXml" Target="../ink/ink74.xml"/><Relationship Id="rId114" Type="http://schemas.openxmlformats.org/officeDocument/2006/relationships/image" Target="../media/image108.png"/><Relationship Id="rId119" Type="http://schemas.openxmlformats.org/officeDocument/2006/relationships/customXml" Target="../ink/ink109.xml"/><Relationship Id="rId44" Type="http://schemas.openxmlformats.org/officeDocument/2006/relationships/image" Target="../media/image73.png"/><Relationship Id="rId60" Type="http://schemas.openxmlformats.org/officeDocument/2006/relationships/image" Target="../media/image81.png"/><Relationship Id="rId65" Type="http://schemas.openxmlformats.org/officeDocument/2006/relationships/customXml" Target="../ink/ink82.xml"/><Relationship Id="rId81" Type="http://schemas.openxmlformats.org/officeDocument/2006/relationships/customXml" Target="../ink/ink90.xml"/><Relationship Id="rId86" Type="http://schemas.openxmlformats.org/officeDocument/2006/relationships/image" Target="../media/image94.png"/><Relationship Id="rId130" Type="http://schemas.openxmlformats.org/officeDocument/2006/relationships/image" Target="../media/image116.png"/><Relationship Id="rId13" Type="http://schemas.openxmlformats.org/officeDocument/2006/relationships/customXml" Target="../ink/ink56.xml"/><Relationship Id="rId18" Type="http://schemas.openxmlformats.org/officeDocument/2006/relationships/image" Target="../media/image60.png"/><Relationship Id="rId39" Type="http://schemas.openxmlformats.org/officeDocument/2006/relationships/customXml" Target="../ink/ink69.xml"/><Relationship Id="rId109" Type="http://schemas.openxmlformats.org/officeDocument/2006/relationships/customXml" Target="../ink/ink104.xml"/><Relationship Id="rId34" Type="http://schemas.openxmlformats.org/officeDocument/2006/relationships/image" Target="../media/image68.png"/><Relationship Id="rId50" Type="http://schemas.openxmlformats.org/officeDocument/2006/relationships/image" Target="../media/image76.png"/><Relationship Id="rId55" Type="http://schemas.openxmlformats.org/officeDocument/2006/relationships/customXml" Target="../ink/ink77.xml"/><Relationship Id="rId76" Type="http://schemas.openxmlformats.org/officeDocument/2006/relationships/image" Target="../media/image89.png"/><Relationship Id="rId97" Type="http://schemas.openxmlformats.org/officeDocument/2006/relationships/customXml" Target="../ink/ink98.xml"/><Relationship Id="rId104" Type="http://schemas.openxmlformats.org/officeDocument/2006/relationships/image" Target="../media/image103.png"/><Relationship Id="rId120" Type="http://schemas.openxmlformats.org/officeDocument/2006/relationships/image" Target="../media/image111.png"/><Relationship Id="rId125" Type="http://schemas.openxmlformats.org/officeDocument/2006/relationships/customXml" Target="../ink/ink112.xml"/><Relationship Id="rId7" Type="http://schemas.openxmlformats.org/officeDocument/2006/relationships/customXml" Target="../ink/ink53.xml"/><Relationship Id="rId71" Type="http://schemas.openxmlformats.org/officeDocument/2006/relationships/customXml" Target="../ink/ink85.xml"/><Relationship Id="rId92" Type="http://schemas.openxmlformats.org/officeDocument/2006/relationships/image" Target="../media/image97.png"/><Relationship Id="rId2" Type="http://schemas.openxmlformats.org/officeDocument/2006/relationships/image" Target="../media/image52.png"/><Relationship Id="rId29" Type="http://schemas.openxmlformats.org/officeDocument/2006/relationships/customXml" Target="../ink/ink64.xml"/><Relationship Id="rId24" Type="http://schemas.openxmlformats.org/officeDocument/2006/relationships/image" Target="../media/image63.png"/><Relationship Id="rId40" Type="http://schemas.openxmlformats.org/officeDocument/2006/relationships/image" Target="../media/image71.png"/><Relationship Id="rId45" Type="http://schemas.openxmlformats.org/officeDocument/2006/relationships/customXml" Target="../ink/ink72.xml"/><Relationship Id="rId66" Type="http://schemas.openxmlformats.org/officeDocument/2006/relationships/image" Target="../media/image84.png"/><Relationship Id="rId87" Type="http://schemas.openxmlformats.org/officeDocument/2006/relationships/customXml" Target="../ink/ink93.xml"/><Relationship Id="rId110" Type="http://schemas.openxmlformats.org/officeDocument/2006/relationships/image" Target="../media/image106.png"/><Relationship Id="rId115" Type="http://schemas.openxmlformats.org/officeDocument/2006/relationships/customXml" Target="../ink/ink107.xml"/><Relationship Id="rId131" Type="http://schemas.openxmlformats.org/officeDocument/2006/relationships/customXml" Target="../ink/ink115.xml"/><Relationship Id="rId61" Type="http://schemas.openxmlformats.org/officeDocument/2006/relationships/customXml" Target="../ink/ink80.xml"/><Relationship Id="rId82" Type="http://schemas.openxmlformats.org/officeDocument/2006/relationships/image" Target="../media/image92.png"/><Relationship Id="rId19" Type="http://schemas.openxmlformats.org/officeDocument/2006/relationships/customXml" Target="../ink/ink59.xml"/><Relationship Id="rId14" Type="http://schemas.openxmlformats.org/officeDocument/2006/relationships/image" Target="../media/image58.png"/><Relationship Id="rId30" Type="http://schemas.openxmlformats.org/officeDocument/2006/relationships/image" Target="../media/image66.png"/><Relationship Id="rId35" Type="http://schemas.openxmlformats.org/officeDocument/2006/relationships/customXml" Target="../ink/ink67.xml"/><Relationship Id="rId56" Type="http://schemas.openxmlformats.org/officeDocument/2006/relationships/image" Target="../media/image79.png"/><Relationship Id="rId77" Type="http://schemas.openxmlformats.org/officeDocument/2006/relationships/customXml" Target="../ink/ink88.xml"/><Relationship Id="rId100" Type="http://schemas.openxmlformats.org/officeDocument/2006/relationships/image" Target="../media/image101.png"/><Relationship Id="rId105" Type="http://schemas.openxmlformats.org/officeDocument/2006/relationships/customXml" Target="../ink/ink102.xml"/><Relationship Id="rId126" Type="http://schemas.openxmlformats.org/officeDocument/2006/relationships/image" Target="../media/image114.png"/><Relationship Id="rId8" Type="http://schemas.openxmlformats.org/officeDocument/2006/relationships/image" Target="../media/image55.png"/><Relationship Id="rId51" Type="http://schemas.openxmlformats.org/officeDocument/2006/relationships/customXml" Target="../ink/ink75.xml"/><Relationship Id="rId72" Type="http://schemas.openxmlformats.org/officeDocument/2006/relationships/image" Target="../media/image87.png"/><Relationship Id="rId93" Type="http://schemas.openxmlformats.org/officeDocument/2006/relationships/customXml" Target="../ink/ink96.xml"/><Relationship Id="rId98" Type="http://schemas.openxmlformats.org/officeDocument/2006/relationships/image" Target="../media/image100.png"/><Relationship Id="rId121" Type="http://schemas.openxmlformats.org/officeDocument/2006/relationships/customXml" Target="../ink/ink110.xml"/><Relationship Id="rId3" Type="http://schemas.openxmlformats.org/officeDocument/2006/relationships/customXml" Target="../ink/ink51.xml"/><Relationship Id="rId25" Type="http://schemas.openxmlformats.org/officeDocument/2006/relationships/customXml" Target="../ink/ink62.xml"/><Relationship Id="rId46" Type="http://schemas.openxmlformats.org/officeDocument/2006/relationships/image" Target="../media/image74.png"/><Relationship Id="rId67" Type="http://schemas.openxmlformats.org/officeDocument/2006/relationships/customXml" Target="../ink/ink83.xml"/><Relationship Id="rId116" Type="http://schemas.openxmlformats.org/officeDocument/2006/relationships/image" Target="../media/image109.png"/><Relationship Id="rId20" Type="http://schemas.openxmlformats.org/officeDocument/2006/relationships/image" Target="../media/image61.png"/><Relationship Id="rId41" Type="http://schemas.openxmlformats.org/officeDocument/2006/relationships/customXml" Target="../ink/ink70.xml"/><Relationship Id="rId62" Type="http://schemas.openxmlformats.org/officeDocument/2006/relationships/image" Target="../media/image82.png"/><Relationship Id="rId83" Type="http://schemas.openxmlformats.org/officeDocument/2006/relationships/customXml" Target="../ink/ink91.xml"/><Relationship Id="rId88" Type="http://schemas.openxmlformats.org/officeDocument/2006/relationships/image" Target="../media/image95.png"/><Relationship Id="rId111" Type="http://schemas.openxmlformats.org/officeDocument/2006/relationships/customXml" Target="../ink/ink105.xml"/><Relationship Id="rId132" Type="http://schemas.openxmlformats.org/officeDocument/2006/relationships/image" Target="../media/image117.png"/><Relationship Id="rId15" Type="http://schemas.openxmlformats.org/officeDocument/2006/relationships/customXml" Target="../ink/ink57.xml"/><Relationship Id="rId36" Type="http://schemas.openxmlformats.org/officeDocument/2006/relationships/image" Target="../media/image69.png"/><Relationship Id="rId57" Type="http://schemas.openxmlformats.org/officeDocument/2006/relationships/customXml" Target="../ink/ink78.xml"/><Relationship Id="rId106" Type="http://schemas.openxmlformats.org/officeDocument/2006/relationships/image" Target="../media/image104.png"/><Relationship Id="rId127" Type="http://schemas.openxmlformats.org/officeDocument/2006/relationships/customXml" Target="../ink/ink113.xml"/><Relationship Id="rId10" Type="http://schemas.openxmlformats.org/officeDocument/2006/relationships/image" Target="../media/image56.png"/><Relationship Id="rId31" Type="http://schemas.openxmlformats.org/officeDocument/2006/relationships/customXml" Target="../ink/ink65.xml"/><Relationship Id="rId52" Type="http://schemas.openxmlformats.org/officeDocument/2006/relationships/image" Target="../media/image77.png"/><Relationship Id="rId73" Type="http://schemas.openxmlformats.org/officeDocument/2006/relationships/customXml" Target="../ink/ink86.xml"/><Relationship Id="rId78" Type="http://schemas.openxmlformats.org/officeDocument/2006/relationships/image" Target="../media/image90.png"/><Relationship Id="rId94" Type="http://schemas.openxmlformats.org/officeDocument/2006/relationships/image" Target="../media/image98.png"/><Relationship Id="rId99" Type="http://schemas.openxmlformats.org/officeDocument/2006/relationships/customXml" Target="../ink/ink99.xml"/><Relationship Id="rId101" Type="http://schemas.openxmlformats.org/officeDocument/2006/relationships/customXml" Target="../ink/ink100.xml"/><Relationship Id="rId122" Type="http://schemas.openxmlformats.org/officeDocument/2006/relationships/image" Target="../media/image112.png"/><Relationship Id="rId4" Type="http://schemas.openxmlformats.org/officeDocument/2006/relationships/image" Target="../media/image53.png"/><Relationship Id="rId9" Type="http://schemas.openxmlformats.org/officeDocument/2006/relationships/customXml" Target="../ink/ink54.xml"/><Relationship Id="rId26" Type="http://schemas.openxmlformats.org/officeDocument/2006/relationships/image" Target="../media/image64.png"/></Relationships>
</file>

<file path=ppt/slides/_rels/slide40.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3.xml.rels><?xml version="1.0" encoding="UTF-8" standalone="yes"?>
<Relationships xmlns="http://schemas.openxmlformats.org/package/2006/relationships"><Relationship Id="rId8" Type="http://schemas.openxmlformats.org/officeDocument/2006/relationships/image" Target="../media/image163.gif"/><Relationship Id="rId3" Type="http://schemas.openxmlformats.org/officeDocument/2006/relationships/image" Target="../media/image158.gif"/><Relationship Id="rId7" Type="http://schemas.openxmlformats.org/officeDocument/2006/relationships/image" Target="../media/image162.gif"/><Relationship Id="rId2" Type="http://schemas.openxmlformats.org/officeDocument/2006/relationships/hyperlink" Target="http://www.scholastic.com/kids/exit.asp?url=http://www.macromedia.com/shockwave/download/download.cgi?P1_Prod_Version=ShockwaveFlash&amp;P5_Language=English" TargetMode="External"/><Relationship Id="rId1" Type="http://schemas.openxmlformats.org/officeDocument/2006/relationships/slideLayout" Target="../slideLayouts/slideLayout7.xml"/><Relationship Id="rId6" Type="http://schemas.openxmlformats.org/officeDocument/2006/relationships/image" Target="../media/image161.gif"/><Relationship Id="rId5" Type="http://schemas.openxmlformats.org/officeDocument/2006/relationships/image" Target="../media/image160.gif"/><Relationship Id="rId4" Type="http://schemas.openxmlformats.org/officeDocument/2006/relationships/image" Target="../media/image159.gif"/><Relationship Id="rId9" Type="http://schemas.openxmlformats.org/officeDocument/2006/relationships/image" Target="../media/image164.gif"/></Relationships>
</file>

<file path=ppt/slides/_rels/slide44.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66.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67.JPG"/><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56.png"/><Relationship Id="rId4" Type="http://schemas.openxmlformats.org/officeDocument/2006/relationships/image" Target="../media/image154.png"/></Relationships>
</file>

<file path=ppt/slides/_rels/slide47.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ww.google.com/search?rlz=1C1CHBF_enUS840US840&amp;sxsrf=ALeKk00BDoUMU-jdD7d0hAdXTJ1p8sliDg:1606893786366&amp;q=france+area&amp;stick=H4sIAAAAAAAAAOPgE-LUz9U3SLPIsUzWkspOttLPyU9OLMnMz4MzrBKLUhMXsXKnFSXmJacqgHgAKoPhlDcAAAA&amp;sa=X&amp;ved=2ahUKEwiVyc_q4a7tAhXBzVkKHf1ZA5gQ6BMoADAEegQIBxAC" TargetMode="External"/><Relationship Id="rId2" Type="http://schemas.openxmlformats.org/officeDocument/2006/relationships/image" Target="../media/image140.jpeg"/><Relationship Id="rId1" Type="http://schemas.openxmlformats.org/officeDocument/2006/relationships/slideLayout" Target="../slideLayouts/slideLayout7.xml"/><Relationship Id="rId6" Type="http://schemas.openxmlformats.org/officeDocument/2006/relationships/hyperlink" Target="https://www.google.com/search?rlz=1C1CHBF_enUS840US840&amp;sxsrf=ALeKk031zzDrI7szJHb-LsU42V5N95MaYg:1606893904103&amp;q=california+population&amp;stick=H4sIAAAAAAAAAOPgE-LQz9U3MMwzL9QyTEm20s9JTU9MrrTKyU9OLMnMz4svLgHSxSWZyYk58UWp6SChgvyC0hyw7CJWUaB4Zlp-UV5mogJCHAB_UiEiVwAAAA&amp;sa=X&amp;ved=2ahUKEwiE9uCi4q7tAhVNmVkKHVHsBRwQ6BMoADAEegQIBRAC" TargetMode="External"/><Relationship Id="rId5" Type="http://schemas.openxmlformats.org/officeDocument/2006/relationships/hyperlink" Target="https://www.google.com/search?rlz=1C1CHBF_enUS840US840&amp;sxsrf=ALeKk031zzDrI7szJHb-LsU42V5N95MaYg:1606893904103&amp;q=california+area&amp;stick=H4sIAAAAAAAAAOPgE-LQz9U3MMwzL9SSyk620s_JT04syczPgzOsEotSExex8icn5mSm5RflZSYqgEQAB3iXoDoAAAA&amp;sa=X&amp;ved=2ahUKEwiE9uCi4q7tAhVNmVkKHVHsBRwQ6BMoADAFegQIBxAC" TargetMode="External"/><Relationship Id="rId4" Type="http://schemas.openxmlformats.org/officeDocument/2006/relationships/hyperlink" Target="https://www.google.com/search?rlz=1C1CHBF_enUS840US840&amp;sxsrf=ALeKk00BDoUMU-jdD7d0hAdXTJ1p8sliDg:1606893786366&amp;q=france+population&amp;stick=H4sIAAAAAAAAAOPgE-LUz9U3SLPIsUzWMkxJttLPSU1PTK60yslPTizJzM-LLy4B0sUlmcmJOfFFqekgoYL8gtIcsOwiVsG0osS85FQFhBgAyxQF-lQAAAA&amp;sa=X&amp;ved=2ahUKEwiVyc_q4a7tAhXBzVkKHf1ZA5gQ6BMoADAFegQICBAC"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7.xml"/><Relationship Id="rId1" Type="http://schemas.openxmlformats.org/officeDocument/2006/relationships/video" Target="https://www.youtube.com/embed/YtRmFD5OI_A?feature=oembed" TargetMode="External"/><Relationship Id="rId5" Type="http://schemas.openxmlformats.org/officeDocument/2006/relationships/image" Target="../media/image180.jpeg"/><Relationship Id="rId4" Type="http://schemas.openxmlformats.org/officeDocument/2006/relationships/hyperlink" Target="https://commons.wikimedia.org/wiki/File:Oxygen480-apps-preferences-desktop-wallpaper.svg"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4" Type="http://schemas.openxmlformats.org/officeDocument/2006/relationships/image" Target="../media/image124.png"/></Relationships>
</file>

<file path=ppt/slides/_rels/slide80.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85.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89.gi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90.gi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3" Type="http://schemas.openxmlformats.org/officeDocument/2006/relationships/customXml" Target="../ink/ink121.xml"/><Relationship Id="rId18" Type="http://schemas.openxmlformats.org/officeDocument/2006/relationships/image" Target="../media/image340.png"/><Relationship Id="rId26" Type="http://schemas.openxmlformats.org/officeDocument/2006/relationships/image" Target="../media/image380.png"/><Relationship Id="rId3" Type="http://schemas.openxmlformats.org/officeDocument/2006/relationships/customXml" Target="../ink/ink116.xml"/><Relationship Id="rId21" Type="http://schemas.openxmlformats.org/officeDocument/2006/relationships/customXml" Target="../ink/ink125.xml"/><Relationship Id="rId34" Type="http://schemas.openxmlformats.org/officeDocument/2006/relationships/image" Target="../media/image420.png"/><Relationship Id="rId7" Type="http://schemas.openxmlformats.org/officeDocument/2006/relationships/customXml" Target="../ink/ink118.xml"/><Relationship Id="rId12" Type="http://schemas.openxmlformats.org/officeDocument/2006/relationships/image" Target="../media/image310.png"/><Relationship Id="rId17" Type="http://schemas.openxmlformats.org/officeDocument/2006/relationships/customXml" Target="../ink/ink123.xml"/><Relationship Id="rId25" Type="http://schemas.openxmlformats.org/officeDocument/2006/relationships/customXml" Target="../ink/ink127.xml"/><Relationship Id="rId33" Type="http://schemas.openxmlformats.org/officeDocument/2006/relationships/customXml" Target="../ink/ink131.xml"/><Relationship Id="rId2" Type="http://schemas.openxmlformats.org/officeDocument/2006/relationships/image" Target="../media/image191.gif"/><Relationship Id="rId16" Type="http://schemas.openxmlformats.org/officeDocument/2006/relationships/image" Target="../media/image330.png"/><Relationship Id="rId20" Type="http://schemas.openxmlformats.org/officeDocument/2006/relationships/image" Target="../media/image350.png"/><Relationship Id="rId29" Type="http://schemas.openxmlformats.org/officeDocument/2006/relationships/customXml" Target="../ink/ink129.xml"/><Relationship Id="rId1" Type="http://schemas.openxmlformats.org/officeDocument/2006/relationships/slideLayout" Target="../slideLayouts/slideLayout7.xml"/><Relationship Id="rId6" Type="http://schemas.openxmlformats.org/officeDocument/2006/relationships/image" Target="../media/image280.png"/><Relationship Id="rId11" Type="http://schemas.openxmlformats.org/officeDocument/2006/relationships/customXml" Target="../ink/ink120.xml"/><Relationship Id="rId24" Type="http://schemas.openxmlformats.org/officeDocument/2006/relationships/image" Target="../media/image370.png"/><Relationship Id="rId32" Type="http://schemas.openxmlformats.org/officeDocument/2006/relationships/image" Target="../media/image410.png"/><Relationship Id="rId5" Type="http://schemas.openxmlformats.org/officeDocument/2006/relationships/customXml" Target="../ink/ink117.xml"/><Relationship Id="rId15" Type="http://schemas.openxmlformats.org/officeDocument/2006/relationships/customXml" Target="../ink/ink122.xml"/><Relationship Id="rId23" Type="http://schemas.openxmlformats.org/officeDocument/2006/relationships/customXml" Target="../ink/ink126.xml"/><Relationship Id="rId28" Type="http://schemas.openxmlformats.org/officeDocument/2006/relationships/image" Target="../media/image390.png"/><Relationship Id="rId36" Type="http://schemas.openxmlformats.org/officeDocument/2006/relationships/image" Target="../media/image430.png"/><Relationship Id="rId10" Type="http://schemas.openxmlformats.org/officeDocument/2006/relationships/image" Target="../media/image300.png"/><Relationship Id="rId19" Type="http://schemas.openxmlformats.org/officeDocument/2006/relationships/customXml" Target="../ink/ink124.xml"/><Relationship Id="rId31" Type="http://schemas.openxmlformats.org/officeDocument/2006/relationships/customXml" Target="../ink/ink130.xml"/><Relationship Id="rId4" Type="http://schemas.openxmlformats.org/officeDocument/2006/relationships/image" Target="../media/image270.png"/><Relationship Id="rId9" Type="http://schemas.openxmlformats.org/officeDocument/2006/relationships/customXml" Target="../ink/ink119.xml"/><Relationship Id="rId14" Type="http://schemas.openxmlformats.org/officeDocument/2006/relationships/image" Target="../media/image320.png"/><Relationship Id="rId22" Type="http://schemas.openxmlformats.org/officeDocument/2006/relationships/image" Target="../media/image360.png"/><Relationship Id="rId27" Type="http://schemas.openxmlformats.org/officeDocument/2006/relationships/customXml" Target="../ink/ink128.xml"/><Relationship Id="rId30" Type="http://schemas.openxmlformats.org/officeDocument/2006/relationships/image" Target="../media/image400.png"/><Relationship Id="rId35" Type="http://schemas.openxmlformats.org/officeDocument/2006/relationships/customXml" Target="../ink/ink132.xml"/><Relationship Id="rId8" Type="http://schemas.openxmlformats.org/officeDocument/2006/relationships/image" Target="../media/image290.png"/></Relationships>
</file>

<file path=ppt/slides/_rels/slide8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7.xml"/><Relationship Id="rId1" Type="http://schemas.openxmlformats.org/officeDocument/2006/relationships/video" Target="https://www.youtube.com/embed/US8jtz1eOuQ?feature=oembed" TargetMode="External"/><Relationship Id="rId5" Type="http://schemas.openxmlformats.org/officeDocument/2006/relationships/image" Target="../media/image192.jpeg"/><Relationship Id="rId4" Type="http://schemas.openxmlformats.org/officeDocument/2006/relationships/hyperlink" Target="https://commons.wikimedia.org/wiki/File:Oxygen480-apps-preferences-desktop-wallpaper.svg"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7.xml"/><Relationship Id="rId1" Type="http://schemas.openxmlformats.org/officeDocument/2006/relationships/video" Target="https://www.youtube.com/embed/g2Uz-YZbDAg?feature=oembed" TargetMode="External"/><Relationship Id="rId5" Type="http://schemas.openxmlformats.org/officeDocument/2006/relationships/image" Target="../media/image196.jpeg"/><Relationship Id="rId4" Type="http://schemas.openxmlformats.org/officeDocument/2006/relationships/hyperlink" Target="https://commons.wikimedia.org/wiki/File:Oxygen480-apps-preferences-desktop-wallpaper.svg"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0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605D61-C9EF-4B6C-8722-7BBBB2408E1C}"/>
              </a:ext>
            </a:extLst>
          </p:cNvPr>
          <p:cNvSpPr txBox="1"/>
          <p:nvPr/>
        </p:nvSpPr>
        <p:spPr>
          <a:xfrm>
            <a:off x="1356189" y="970908"/>
            <a:ext cx="8501865" cy="5355312"/>
          </a:xfrm>
          <a:prstGeom prst="rect">
            <a:avLst/>
          </a:prstGeom>
          <a:noFill/>
        </p:spPr>
        <p:txBody>
          <a:bodyPr wrap="square" rtlCol="0">
            <a:spAutoFit/>
          </a:bodyPr>
          <a:lstStyle/>
          <a:p>
            <a:r>
              <a:rPr lang="en-US" dirty="0"/>
              <a:t>Review Lesson: (review Lesson, not a new lesson)</a:t>
            </a:r>
          </a:p>
          <a:p>
            <a:endParaRPr lang="en-US" dirty="0"/>
          </a:p>
          <a:p>
            <a:r>
              <a:rPr lang="en-US" dirty="0"/>
              <a:t>1. Review vocabularies: </a:t>
            </a:r>
          </a:p>
          <a:p>
            <a:r>
              <a:rPr lang="en-US" dirty="0"/>
              <a:t>Draw a diagram in one circle on the whiteboard for the following key terms (5 minutes):</a:t>
            </a:r>
          </a:p>
          <a:p>
            <a:r>
              <a:rPr lang="en-US" dirty="0"/>
              <a:t>(Students will show me their diagrams on the whiteboards, and I will give them feedback. For the whole class or just for the EL Learner? This is the requirement for the project)</a:t>
            </a:r>
          </a:p>
          <a:p>
            <a:endParaRPr lang="en-US" dirty="0"/>
          </a:p>
          <a:p>
            <a:pPr marL="342900" indent="-342900">
              <a:buAutoNum type="alphaUcPeriod"/>
            </a:pPr>
            <a:r>
              <a:rPr lang="en-US" dirty="0"/>
              <a:t>A Radius </a:t>
            </a:r>
          </a:p>
          <a:p>
            <a:pPr marL="342900" indent="-342900">
              <a:buAutoNum type="alphaUcPeriod"/>
            </a:pPr>
            <a:r>
              <a:rPr lang="en-US" dirty="0"/>
              <a:t>Diameter</a:t>
            </a:r>
          </a:p>
          <a:p>
            <a:pPr marL="342900" indent="-342900">
              <a:buAutoNum type="alphaUcPeriod"/>
            </a:pPr>
            <a:r>
              <a:rPr lang="en-US" dirty="0"/>
              <a:t>A Chord Can you draw 2 chords intersect inside the circle?</a:t>
            </a:r>
          </a:p>
          <a:p>
            <a:pPr marL="342900" indent="-342900">
              <a:buAutoNum type="alphaUcPeriod"/>
            </a:pPr>
            <a:r>
              <a:rPr lang="en-US" dirty="0"/>
              <a:t>Secant line </a:t>
            </a:r>
          </a:p>
          <a:p>
            <a:pPr marL="342900" indent="-342900">
              <a:buAutoNum type="alphaUcPeriod"/>
            </a:pPr>
            <a:r>
              <a:rPr lang="en-US" dirty="0"/>
              <a:t>Tangent line</a:t>
            </a:r>
          </a:p>
          <a:p>
            <a:pPr marL="342900" indent="-342900">
              <a:buAutoNum type="alphaUcPeriod"/>
            </a:pPr>
            <a:r>
              <a:rPr lang="en-US" dirty="0"/>
              <a:t>Central angle</a:t>
            </a:r>
          </a:p>
          <a:p>
            <a:pPr marL="342900" indent="-342900">
              <a:buAutoNum type="alphaUcPeriod"/>
            </a:pPr>
            <a:r>
              <a:rPr lang="en-US" dirty="0"/>
              <a:t>Inscribed angle </a:t>
            </a:r>
          </a:p>
          <a:p>
            <a:pPr marL="342900" indent="-342900">
              <a:buAutoNum type="alphaUcPeriod"/>
            </a:pPr>
            <a:r>
              <a:rPr lang="en-US" dirty="0"/>
              <a:t>Arc of a circle</a:t>
            </a:r>
          </a:p>
          <a:p>
            <a:pPr marL="342900" indent="-342900">
              <a:buAutoNum type="alphaUcPeriod"/>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457045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6ED791-A5B0-434B-A94E-DC576BF2581B}"/>
              </a:ext>
            </a:extLst>
          </p:cNvPr>
          <p:cNvPicPr>
            <a:picLocks noChangeAspect="1"/>
          </p:cNvPicPr>
          <p:nvPr/>
        </p:nvPicPr>
        <p:blipFill>
          <a:blip r:embed="rId2"/>
          <a:stretch>
            <a:fillRect/>
          </a:stretch>
        </p:blipFill>
        <p:spPr>
          <a:xfrm>
            <a:off x="6099303" y="1087342"/>
            <a:ext cx="3603048" cy="3286029"/>
          </a:xfrm>
          <a:prstGeom prst="rect">
            <a:avLst/>
          </a:prstGeom>
        </p:spPr>
      </p:pic>
      <p:pic>
        <p:nvPicPr>
          <p:cNvPr id="5" name="Picture 4">
            <a:extLst>
              <a:ext uri="{FF2B5EF4-FFF2-40B4-BE49-F238E27FC236}">
                <a16:creationId xmlns:a16="http://schemas.microsoft.com/office/drawing/2014/main" id="{5063CF62-276E-4F0E-89DD-B80CE5B1A60C}"/>
              </a:ext>
            </a:extLst>
          </p:cNvPr>
          <p:cNvPicPr>
            <a:picLocks noChangeAspect="1"/>
          </p:cNvPicPr>
          <p:nvPr/>
        </p:nvPicPr>
        <p:blipFill>
          <a:blip r:embed="rId3"/>
          <a:stretch>
            <a:fillRect/>
          </a:stretch>
        </p:blipFill>
        <p:spPr>
          <a:xfrm>
            <a:off x="6221975" y="2009681"/>
            <a:ext cx="3307306" cy="1263818"/>
          </a:xfrm>
          <a:prstGeom prst="rect">
            <a:avLst/>
          </a:prstGeom>
        </p:spPr>
      </p:pic>
      <p:pic>
        <p:nvPicPr>
          <p:cNvPr id="3" name="Picture 2">
            <a:extLst>
              <a:ext uri="{FF2B5EF4-FFF2-40B4-BE49-F238E27FC236}">
                <a16:creationId xmlns:a16="http://schemas.microsoft.com/office/drawing/2014/main" id="{185BF7CA-BEAF-4A10-9664-28BC05C3FBBB}"/>
              </a:ext>
            </a:extLst>
          </p:cNvPr>
          <p:cNvPicPr>
            <a:picLocks noChangeAspect="1"/>
          </p:cNvPicPr>
          <p:nvPr/>
        </p:nvPicPr>
        <p:blipFill>
          <a:blip r:embed="rId3"/>
          <a:stretch>
            <a:fillRect/>
          </a:stretch>
        </p:blipFill>
        <p:spPr>
          <a:xfrm rot="5181791" flipV="1">
            <a:off x="6262645" y="2123107"/>
            <a:ext cx="3079753" cy="1176864"/>
          </a:xfrm>
          <a:prstGeom prst="rect">
            <a:avLst/>
          </a:prstGeom>
        </p:spPr>
      </p:pic>
    </p:spTree>
    <p:extLst>
      <p:ext uri="{BB962C8B-B14F-4D97-AF65-F5344CB8AC3E}">
        <p14:creationId xmlns:p14="http://schemas.microsoft.com/office/powerpoint/2010/main" val="29367931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在线媒体 1" title="Best Italian Christmas Traditions YOU Can Enjoy in Italy">
            <a:hlinkClick r:id="" action="ppaction://media"/>
            <a:extLst>
              <a:ext uri="{FF2B5EF4-FFF2-40B4-BE49-F238E27FC236}">
                <a16:creationId xmlns:a16="http://schemas.microsoft.com/office/drawing/2014/main" id="{30CC7F04-4C36-4A78-B7D8-B37B0442E0B9}"/>
              </a:ext>
            </a:extLst>
          </p:cNvPr>
          <p:cNvPicPr>
            <a:picLocks noRot="1" noChangeAspect="1"/>
          </p:cNvPicPr>
          <p:nvPr>
            <a:videoFile r:link="rId1"/>
          </p:nvPr>
        </p:nvPicPr>
        <p:blipFill>
          <a:blip r:embed="rId3"/>
          <a:stretch>
            <a:fillRect/>
          </a:stretch>
        </p:blipFill>
        <p:spPr>
          <a:xfrm>
            <a:off x="0" y="0"/>
            <a:ext cx="10058400" cy="7827034"/>
          </a:xfrm>
          <a:prstGeom prst="rect">
            <a:avLst/>
          </a:prstGeom>
        </p:spPr>
      </p:pic>
    </p:spTree>
    <p:extLst>
      <p:ext uri="{BB962C8B-B14F-4D97-AF65-F5344CB8AC3E}">
        <p14:creationId xmlns:p14="http://schemas.microsoft.com/office/powerpoint/2010/main" val="114441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0802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8240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5549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57CC1330-7E99-4F00-B8BB-5C259C2E08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8" t="8287" r="1478" b="-259"/>
          <a:stretch/>
        </p:blipFill>
        <p:spPr bwMode="auto">
          <a:xfrm>
            <a:off x="-138023" y="109268"/>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C6FEDB8-67BF-42AE-82DA-C57A11C4217E}"/>
              </a:ext>
            </a:extLst>
          </p:cNvPr>
          <p:cNvSpPr txBox="1"/>
          <p:nvPr/>
        </p:nvSpPr>
        <p:spPr>
          <a:xfrm>
            <a:off x="2932980" y="1696529"/>
            <a:ext cx="5156439" cy="3046988"/>
          </a:xfrm>
          <a:prstGeom prst="rect">
            <a:avLst/>
          </a:prstGeom>
          <a:noFill/>
        </p:spPr>
        <p:txBody>
          <a:bodyPr wrap="square">
            <a:spAutoFit/>
          </a:bodyPr>
          <a:lstStyle/>
          <a:p>
            <a:r>
              <a:rPr lang="en-US" sz="4800" dirty="0">
                <a:solidFill>
                  <a:srgbClr val="92D050"/>
                </a:solidFill>
                <a:latin typeface="Times New Roman" panose="02020603050405020304" pitchFamily="18" charset="0"/>
              </a:rPr>
              <a:t>How big is United Kingdom comparing to the United States?</a:t>
            </a:r>
            <a:endParaRPr lang="en-US" sz="4800" dirty="0">
              <a:solidFill>
                <a:srgbClr val="92D050"/>
              </a:solidFill>
            </a:endParaRPr>
          </a:p>
        </p:txBody>
      </p:sp>
    </p:spTree>
    <p:extLst>
      <p:ext uri="{BB962C8B-B14F-4D97-AF65-F5344CB8AC3E}">
        <p14:creationId xmlns:p14="http://schemas.microsoft.com/office/powerpoint/2010/main" val="20897024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57CC1330-7E99-4F00-B8BB-5C259C2E08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8" t="8287" r="1478" b="-259"/>
          <a:stretch/>
        </p:blipFill>
        <p:spPr bwMode="auto">
          <a:xfrm>
            <a:off x="-138023" y="109268"/>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C6FEDB8-67BF-42AE-82DA-C57A11C4217E}"/>
              </a:ext>
            </a:extLst>
          </p:cNvPr>
          <p:cNvSpPr txBox="1"/>
          <p:nvPr/>
        </p:nvSpPr>
        <p:spPr>
          <a:xfrm>
            <a:off x="2932980" y="1696529"/>
            <a:ext cx="5156439" cy="3046988"/>
          </a:xfrm>
          <a:prstGeom prst="rect">
            <a:avLst/>
          </a:prstGeom>
          <a:noFill/>
        </p:spPr>
        <p:txBody>
          <a:bodyPr wrap="square">
            <a:spAutoFit/>
          </a:bodyPr>
          <a:lstStyle/>
          <a:p>
            <a:r>
              <a:rPr lang="en-US" sz="4800" dirty="0">
                <a:solidFill>
                  <a:srgbClr val="92D050"/>
                </a:solidFill>
                <a:latin typeface="Times New Roman" panose="02020603050405020304" pitchFamily="18" charset="0"/>
              </a:rPr>
              <a:t>How big is United Kingdom comparing to the United States?</a:t>
            </a:r>
            <a:endParaRPr lang="en-US" sz="4800" dirty="0">
              <a:solidFill>
                <a:srgbClr val="92D050"/>
              </a:solidFill>
            </a:endParaRPr>
          </a:p>
        </p:txBody>
      </p:sp>
    </p:spTree>
    <p:extLst>
      <p:ext uri="{BB962C8B-B14F-4D97-AF65-F5344CB8AC3E}">
        <p14:creationId xmlns:p14="http://schemas.microsoft.com/office/powerpoint/2010/main" val="21106126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p of Europe, assigning each country the territory closest to their  capital : europe">
            <a:extLst>
              <a:ext uri="{FF2B5EF4-FFF2-40B4-BE49-F238E27FC236}">
                <a16:creationId xmlns:a16="http://schemas.microsoft.com/office/drawing/2014/main" id="{D957428A-7B11-480E-9CDF-EDF9368960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257" y="368060"/>
            <a:ext cx="10058400"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5409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57CC1330-7E99-4F00-B8BB-5C259C2E08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8" t="8287" r="1478" b="-259"/>
          <a:stretch/>
        </p:blipFill>
        <p:spPr bwMode="auto">
          <a:xfrm>
            <a:off x="-138023" y="109268"/>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C6FEDB8-67BF-42AE-82DA-C57A11C4217E}"/>
              </a:ext>
            </a:extLst>
          </p:cNvPr>
          <p:cNvSpPr txBox="1"/>
          <p:nvPr/>
        </p:nvSpPr>
        <p:spPr>
          <a:xfrm>
            <a:off x="1679275" y="1702280"/>
            <a:ext cx="7993812" cy="3046988"/>
          </a:xfrm>
          <a:prstGeom prst="rect">
            <a:avLst/>
          </a:prstGeom>
          <a:noFill/>
        </p:spPr>
        <p:txBody>
          <a:bodyPr wrap="square">
            <a:spAutoFit/>
          </a:bodyPr>
          <a:lstStyle/>
          <a:p>
            <a:pPr algn="l"/>
            <a:r>
              <a:rPr lang="en-US" sz="3200" b="1" i="0" dirty="0">
                <a:solidFill>
                  <a:srgbClr val="92D050"/>
                </a:solidFill>
                <a:effectLst/>
                <a:latin typeface="Source Sans Pro" panose="020B0503030403020204" pitchFamily="34" charset="0"/>
              </a:rPr>
              <a:t>United States is about 28 times </a:t>
            </a:r>
            <a:r>
              <a:rPr lang="en-US" sz="3200" b="1" i="1" dirty="0">
                <a:solidFill>
                  <a:srgbClr val="92D050"/>
                </a:solidFill>
                <a:effectLst/>
                <a:latin typeface="Source Sans Pro" panose="020B0503030403020204" pitchFamily="34" charset="0"/>
              </a:rPr>
              <a:t>bigger</a:t>
            </a:r>
            <a:r>
              <a:rPr lang="en-US" sz="3200" b="1" i="0" dirty="0">
                <a:solidFill>
                  <a:srgbClr val="92D050"/>
                </a:solidFill>
                <a:effectLst/>
                <a:latin typeface="Source Sans Pro" panose="020B0503030403020204" pitchFamily="34" charset="0"/>
              </a:rPr>
              <a:t> than Germany.</a:t>
            </a:r>
          </a:p>
          <a:p>
            <a:pPr algn="l"/>
            <a:endParaRPr lang="en-US" sz="3200" b="1" i="0" dirty="0">
              <a:solidFill>
                <a:srgbClr val="92D050"/>
              </a:solidFill>
              <a:effectLst/>
              <a:latin typeface="Source Sans Pro" panose="020B0503030403020204" pitchFamily="34" charset="0"/>
            </a:endParaRPr>
          </a:p>
          <a:p>
            <a:pPr algn="l"/>
            <a:r>
              <a:rPr lang="en-US" sz="3200" b="1" i="0" dirty="0">
                <a:solidFill>
                  <a:srgbClr val="92D050"/>
                </a:solidFill>
                <a:effectLst/>
                <a:latin typeface="Source Sans Pro" panose="020B0503030403020204" pitchFamily="34" charset="0"/>
              </a:rPr>
              <a:t>Meanwhile, the </a:t>
            </a:r>
            <a:r>
              <a:rPr lang="en-US" sz="3200" b="1" i="1" dirty="0">
                <a:solidFill>
                  <a:srgbClr val="92D050"/>
                </a:solidFill>
                <a:effectLst/>
                <a:latin typeface="Source Sans Pro" panose="020B0503030403020204" pitchFamily="34" charset="0"/>
              </a:rPr>
              <a:t>population</a:t>
            </a:r>
            <a:r>
              <a:rPr lang="en-US" sz="3200" b="1" i="0" dirty="0">
                <a:solidFill>
                  <a:srgbClr val="92D050"/>
                </a:solidFill>
                <a:effectLst/>
                <a:latin typeface="Source Sans Pro" panose="020B0503030403020204" pitchFamily="34" charset="0"/>
              </a:rPr>
              <a:t> of Germany is ~80.2 million people (300 million </a:t>
            </a:r>
            <a:r>
              <a:rPr lang="en-US" sz="3200" b="1" i="1" dirty="0">
                <a:solidFill>
                  <a:srgbClr val="92D050"/>
                </a:solidFill>
                <a:effectLst/>
                <a:latin typeface="Source Sans Pro" panose="020B0503030403020204" pitchFamily="34" charset="0"/>
              </a:rPr>
              <a:t>more</a:t>
            </a:r>
            <a:r>
              <a:rPr lang="en-US" sz="3200" b="1" i="0" dirty="0">
                <a:solidFill>
                  <a:srgbClr val="92D050"/>
                </a:solidFill>
                <a:effectLst/>
                <a:latin typeface="Source Sans Pro" panose="020B0503030403020204" pitchFamily="34" charset="0"/>
              </a:rPr>
              <a:t> people live in United States).</a:t>
            </a:r>
          </a:p>
        </p:txBody>
      </p:sp>
    </p:spTree>
    <p:extLst>
      <p:ext uri="{BB962C8B-B14F-4D97-AF65-F5344CB8AC3E}">
        <p14:creationId xmlns:p14="http://schemas.microsoft.com/office/powerpoint/2010/main" val="20889503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57CC1330-7E99-4F00-B8BB-5C259C2E08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8" t="8287" r="1478" b="-259"/>
          <a:stretch/>
        </p:blipFill>
        <p:spPr bwMode="auto">
          <a:xfrm>
            <a:off x="-138023" y="109268"/>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C6FEDB8-67BF-42AE-82DA-C57A11C4217E}"/>
              </a:ext>
            </a:extLst>
          </p:cNvPr>
          <p:cNvSpPr txBox="1"/>
          <p:nvPr/>
        </p:nvSpPr>
        <p:spPr>
          <a:xfrm>
            <a:off x="1679275" y="1702280"/>
            <a:ext cx="7993812" cy="5078313"/>
          </a:xfrm>
          <a:prstGeom prst="rect">
            <a:avLst/>
          </a:prstGeom>
          <a:noFill/>
        </p:spPr>
        <p:txBody>
          <a:bodyPr wrap="square">
            <a:spAutoFit/>
          </a:bodyPr>
          <a:lstStyle/>
          <a:p>
            <a:pPr algn="l"/>
            <a:r>
              <a:rPr lang="en-US" sz="3600" b="1" i="0" dirty="0" err="1">
                <a:solidFill>
                  <a:srgbClr val="92D050"/>
                </a:solidFill>
                <a:effectLst/>
                <a:latin typeface="Source Sans Pro" panose="020B0503030403020204" pitchFamily="34" charset="0"/>
              </a:rPr>
              <a:t>Guten</a:t>
            </a:r>
            <a:r>
              <a:rPr lang="en-US" sz="3600" b="1" i="0" dirty="0">
                <a:solidFill>
                  <a:srgbClr val="92D050"/>
                </a:solidFill>
                <a:effectLst/>
                <a:latin typeface="Source Sans Pro" panose="020B0503030403020204" pitchFamily="34" charset="0"/>
              </a:rPr>
              <a:t> Tag / </a:t>
            </a:r>
            <a:r>
              <a:rPr lang="en-US" sz="3600" b="1" i="0" dirty="0" err="1">
                <a:solidFill>
                  <a:srgbClr val="92D050"/>
                </a:solidFill>
                <a:effectLst/>
                <a:latin typeface="Source Sans Pro" panose="020B0503030403020204" pitchFamily="34" charset="0"/>
              </a:rPr>
              <a:t>gu’en</a:t>
            </a:r>
            <a:r>
              <a:rPr lang="en-US" sz="3600" b="1" i="0" dirty="0">
                <a:solidFill>
                  <a:srgbClr val="92D050"/>
                </a:solidFill>
                <a:effectLst/>
                <a:latin typeface="Source Sans Pro" panose="020B0503030403020204" pitchFamily="34" charset="0"/>
              </a:rPr>
              <a:t> tag/:  Good Day</a:t>
            </a:r>
          </a:p>
          <a:p>
            <a:pPr algn="l"/>
            <a:endParaRPr lang="en-US" sz="3600" b="1" dirty="0">
              <a:solidFill>
                <a:srgbClr val="92D050"/>
              </a:solidFill>
              <a:latin typeface="Source Sans Pro" panose="020B0503030403020204" pitchFamily="34" charset="0"/>
            </a:endParaRPr>
          </a:p>
          <a:p>
            <a:r>
              <a:rPr lang="en-US" sz="3600" b="1" dirty="0">
                <a:solidFill>
                  <a:srgbClr val="92D050"/>
                </a:solidFill>
                <a:latin typeface="Source Sans Pro" panose="020B0503030403020204" pitchFamily="34" charset="0"/>
              </a:rPr>
              <a:t> </a:t>
            </a:r>
            <a:r>
              <a:rPr lang="en-US" sz="3600" b="1" dirty="0" err="1">
                <a:solidFill>
                  <a:srgbClr val="92D050"/>
                </a:solidFill>
                <a:latin typeface="Source Sans Pro" panose="020B0503030403020204" pitchFamily="34" charset="0"/>
              </a:rPr>
              <a:t>Weinachtsmann</a:t>
            </a:r>
            <a:r>
              <a:rPr lang="en-US" sz="3600" b="1" dirty="0">
                <a:solidFill>
                  <a:srgbClr val="92D050"/>
                </a:solidFill>
                <a:latin typeface="Source Sans Pro" panose="020B0503030403020204" pitchFamily="34" charset="0"/>
              </a:rPr>
              <a:t>/ </a:t>
            </a:r>
            <a:r>
              <a:rPr lang="en-US" sz="3600" b="1" i="0" dirty="0">
                <a:solidFill>
                  <a:srgbClr val="92D050"/>
                </a:solidFill>
                <a:effectLst/>
                <a:latin typeface="Source Sans Pro" panose="020B0503030403020204" pitchFamily="34" charset="0"/>
              </a:rPr>
              <a:t>‘</a:t>
            </a:r>
            <a:r>
              <a:rPr lang="en-US" sz="3600" b="1" i="0" dirty="0" err="1">
                <a:solidFill>
                  <a:srgbClr val="92D050"/>
                </a:solidFill>
                <a:effectLst/>
                <a:latin typeface="Source Sans Pro" panose="020B0503030403020204" pitchFamily="34" charset="0"/>
              </a:rPr>
              <a:t>winasmen</a:t>
            </a:r>
            <a:r>
              <a:rPr lang="en-US" sz="3600" b="1" dirty="0">
                <a:solidFill>
                  <a:srgbClr val="92D050"/>
                </a:solidFill>
                <a:latin typeface="Source Sans Pro" panose="020B0503030403020204" pitchFamily="34" charset="0"/>
              </a:rPr>
              <a:t>/: </a:t>
            </a:r>
          </a:p>
          <a:p>
            <a:r>
              <a:rPr lang="en-US" sz="3600" b="1" dirty="0">
                <a:solidFill>
                  <a:srgbClr val="92D050"/>
                </a:solidFill>
                <a:latin typeface="Source Sans Pro" panose="020B0503030403020204" pitchFamily="34" charset="0"/>
              </a:rPr>
              <a:t>Santa Claus</a:t>
            </a:r>
          </a:p>
          <a:p>
            <a:pPr algn="l"/>
            <a:endParaRPr lang="en-US" sz="3600" b="1" i="0" dirty="0">
              <a:solidFill>
                <a:srgbClr val="92D050"/>
              </a:solidFill>
              <a:effectLst/>
              <a:latin typeface="Source Sans Pro" panose="020B0503030403020204" pitchFamily="34" charset="0"/>
            </a:endParaRPr>
          </a:p>
          <a:p>
            <a:pPr algn="l"/>
            <a:r>
              <a:rPr lang="en-US" sz="3600" b="1" dirty="0" err="1">
                <a:solidFill>
                  <a:srgbClr val="92D050"/>
                </a:solidFill>
                <a:latin typeface="Source Sans Pro" panose="020B0503030403020204" pitchFamily="34" charset="0"/>
              </a:rPr>
              <a:t>Frohe</a:t>
            </a:r>
            <a:r>
              <a:rPr lang="en-US" sz="3600" b="1" dirty="0">
                <a:solidFill>
                  <a:srgbClr val="92D050"/>
                </a:solidFill>
                <a:latin typeface="Source Sans Pro" panose="020B0503030403020204" pitchFamily="34" charset="0"/>
              </a:rPr>
              <a:t>  </a:t>
            </a:r>
            <a:r>
              <a:rPr lang="en-US" sz="3600" b="1" dirty="0" err="1">
                <a:solidFill>
                  <a:srgbClr val="92D050"/>
                </a:solidFill>
                <a:latin typeface="Source Sans Pro" panose="020B0503030403020204" pitchFamily="34" charset="0"/>
              </a:rPr>
              <a:t>Weihnachten</a:t>
            </a:r>
            <a:r>
              <a:rPr lang="en-US" sz="3600" b="1" dirty="0">
                <a:solidFill>
                  <a:srgbClr val="92D050"/>
                </a:solidFill>
                <a:latin typeface="Source Sans Pro" panose="020B0503030403020204" pitchFamily="34" charset="0"/>
              </a:rPr>
              <a:t> /’</a:t>
            </a:r>
            <a:r>
              <a:rPr lang="en-US" sz="3600" b="1" dirty="0" err="1">
                <a:solidFill>
                  <a:srgbClr val="92D050"/>
                </a:solidFill>
                <a:latin typeface="Source Sans Pro" panose="020B0503030403020204" pitchFamily="34" charset="0"/>
              </a:rPr>
              <a:t>fru:hu</a:t>
            </a:r>
            <a:r>
              <a:rPr lang="en-US" sz="3600" b="1" dirty="0">
                <a:solidFill>
                  <a:srgbClr val="92D050"/>
                </a:solidFill>
                <a:latin typeface="Source Sans Pro" panose="020B0503030403020204" pitchFamily="34" charset="0"/>
              </a:rPr>
              <a:t>:/: </a:t>
            </a:r>
          </a:p>
          <a:p>
            <a:pPr algn="l"/>
            <a:r>
              <a:rPr lang="en-US" sz="3600" b="1" i="0" dirty="0">
                <a:solidFill>
                  <a:srgbClr val="92D050"/>
                </a:solidFill>
                <a:effectLst/>
                <a:latin typeface="Source Sans Pro" panose="020B0503030403020204" pitchFamily="34" charset="0"/>
              </a:rPr>
              <a:t>Merry Christmas</a:t>
            </a:r>
          </a:p>
          <a:p>
            <a:pPr algn="l"/>
            <a:endParaRPr lang="en-US" sz="3600" b="1" dirty="0">
              <a:solidFill>
                <a:srgbClr val="92D050"/>
              </a:solidFill>
              <a:latin typeface="Source Sans Pro" panose="020B0503030403020204" pitchFamily="34" charset="0"/>
            </a:endParaRPr>
          </a:p>
          <a:p>
            <a:pPr algn="l"/>
            <a:endParaRPr lang="en-US" sz="3600" b="1" i="0" dirty="0">
              <a:solidFill>
                <a:srgbClr val="92D050"/>
              </a:solidFill>
              <a:effectLst/>
              <a:latin typeface="Source Sans Pro" panose="020B0503030403020204" pitchFamily="34" charset="0"/>
            </a:endParaRPr>
          </a:p>
        </p:txBody>
      </p:sp>
    </p:spTree>
    <p:extLst>
      <p:ext uri="{BB962C8B-B14F-4D97-AF65-F5344CB8AC3E}">
        <p14:creationId xmlns:p14="http://schemas.microsoft.com/office/powerpoint/2010/main" val="30127617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73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6ED791-A5B0-434B-A94E-DC576BF2581B}"/>
              </a:ext>
            </a:extLst>
          </p:cNvPr>
          <p:cNvPicPr>
            <a:picLocks noChangeAspect="1"/>
          </p:cNvPicPr>
          <p:nvPr/>
        </p:nvPicPr>
        <p:blipFill>
          <a:blip r:embed="rId2"/>
          <a:stretch>
            <a:fillRect/>
          </a:stretch>
        </p:blipFill>
        <p:spPr>
          <a:xfrm>
            <a:off x="6099303" y="1087342"/>
            <a:ext cx="3603048" cy="3286029"/>
          </a:xfrm>
          <a:prstGeom prst="rect">
            <a:avLst/>
          </a:prstGeom>
        </p:spPr>
      </p:pic>
      <p:pic>
        <p:nvPicPr>
          <p:cNvPr id="5" name="Picture 4">
            <a:extLst>
              <a:ext uri="{FF2B5EF4-FFF2-40B4-BE49-F238E27FC236}">
                <a16:creationId xmlns:a16="http://schemas.microsoft.com/office/drawing/2014/main" id="{5063CF62-276E-4F0E-89DD-B80CE5B1A60C}"/>
              </a:ext>
            </a:extLst>
          </p:cNvPr>
          <p:cNvPicPr>
            <a:picLocks noChangeAspect="1"/>
          </p:cNvPicPr>
          <p:nvPr/>
        </p:nvPicPr>
        <p:blipFill>
          <a:blip r:embed="rId3"/>
          <a:stretch>
            <a:fillRect/>
          </a:stretch>
        </p:blipFill>
        <p:spPr>
          <a:xfrm>
            <a:off x="6221975" y="2009681"/>
            <a:ext cx="3307306" cy="1263818"/>
          </a:xfrm>
          <a:prstGeom prst="rect">
            <a:avLst/>
          </a:prstGeom>
        </p:spPr>
      </p:pic>
      <p:pic>
        <p:nvPicPr>
          <p:cNvPr id="3" name="Picture 2">
            <a:extLst>
              <a:ext uri="{FF2B5EF4-FFF2-40B4-BE49-F238E27FC236}">
                <a16:creationId xmlns:a16="http://schemas.microsoft.com/office/drawing/2014/main" id="{185BF7CA-BEAF-4A10-9664-28BC05C3FBBB}"/>
              </a:ext>
            </a:extLst>
          </p:cNvPr>
          <p:cNvPicPr>
            <a:picLocks noChangeAspect="1"/>
          </p:cNvPicPr>
          <p:nvPr/>
        </p:nvPicPr>
        <p:blipFill>
          <a:blip r:embed="rId3"/>
          <a:stretch>
            <a:fillRect/>
          </a:stretch>
        </p:blipFill>
        <p:spPr>
          <a:xfrm rot="5181791" flipV="1">
            <a:off x="6262645" y="2123107"/>
            <a:ext cx="3079753" cy="1176864"/>
          </a:xfrm>
          <a:prstGeom prst="rect">
            <a:avLst/>
          </a:prstGeom>
        </p:spPr>
      </p:pic>
    </p:spTree>
    <p:extLst>
      <p:ext uri="{BB962C8B-B14F-4D97-AF65-F5344CB8AC3E}">
        <p14:creationId xmlns:p14="http://schemas.microsoft.com/office/powerpoint/2010/main" val="22309733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6439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302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2982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115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9153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3470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3752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56FD22AA-803D-4728-AF3C-CEC194A21F1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276710" y="-299049"/>
            <a:ext cx="12692333" cy="8668343"/>
          </a:xfrm>
          <a:prstGeom prst="rect">
            <a:avLst/>
          </a:prstGeom>
        </p:spPr>
      </p:pic>
      <p:pic>
        <p:nvPicPr>
          <p:cNvPr id="3" name="在线媒体 2" title="Rick Steves' European Christmas: Germany">
            <a:hlinkClick r:id="" action="ppaction://media"/>
            <a:extLst>
              <a:ext uri="{FF2B5EF4-FFF2-40B4-BE49-F238E27FC236}">
                <a16:creationId xmlns:a16="http://schemas.microsoft.com/office/drawing/2014/main" id="{655C7E53-A3E0-4AD7-A666-58757C615A59}"/>
              </a:ext>
            </a:extLst>
          </p:cNvPr>
          <p:cNvPicPr>
            <a:picLocks noRot="1" noChangeAspect="1"/>
          </p:cNvPicPr>
          <p:nvPr>
            <a:videoFile r:link="rId1"/>
          </p:nvPr>
        </p:nvPicPr>
        <p:blipFill>
          <a:blip r:embed="rId5"/>
          <a:stretch>
            <a:fillRect/>
          </a:stretch>
        </p:blipFill>
        <p:spPr>
          <a:xfrm>
            <a:off x="-66137" y="506082"/>
            <a:ext cx="10271185" cy="5250612"/>
          </a:xfrm>
          <a:prstGeom prst="rect">
            <a:avLst/>
          </a:prstGeom>
        </p:spPr>
      </p:pic>
    </p:spTree>
    <p:extLst>
      <p:ext uri="{BB962C8B-B14F-4D97-AF65-F5344CB8AC3E}">
        <p14:creationId xmlns:p14="http://schemas.microsoft.com/office/powerpoint/2010/main" val="19997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56FD22AA-803D-4728-AF3C-CEC194A21F1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5646" y="0"/>
            <a:ext cx="12692333" cy="8668343"/>
          </a:xfrm>
          <a:prstGeom prst="rect">
            <a:avLst/>
          </a:prstGeom>
        </p:spPr>
      </p:pic>
    </p:spTree>
    <p:extLst>
      <p:ext uri="{BB962C8B-B14F-4D97-AF65-F5344CB8AC3E}">
        <p14:creationId xmlns:p14="http://schemas.microsoft.com/office/powerpoint/2010/main" val="13653264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063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wer Theorems - D203 - GEOMETRY">
            <a:extLst>
              <a:ext uri="{FF2B5EF4-FFF2-40B4-BE49-F238E27FC236}">
                <a16:creationId xmlns:a16="http://schemas.microsoft.com/office/drawing/2014/main" id="{55B3F099-636E-4B30-B19B-E97EE0F42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920" y="4915328"/>
            <a:ext cx="2219325"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a:extLst>
              <a:ext uri="{FF2B5EF4-FFF2-40B4-BE49-F238E27FC236}">
                <a16:creationId xmlns:a16="http://schemas.microsoft.com/office/drawing/2014/main" id="{F130690D-3B9E-402B-A56E-10F872E08E1D}"/>
              </a:ext>
            </a:extLst>
          </p:cNvPr>
          <p:cNvSpPr/>
          <p:nvPr/>
        </p:nvSpPr>
        <p:spPr>
          <a:xfrm>
            <a:off x="5219272" y="1376737"/>
            <a:ext cx="3585681" cy="3267183"/>
          </a:xfrm>
          <a:prstGeom prst="flowChartConnec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56E432DA-469E-47F6-9ED9-41B28234212C}"/>
              </a:ext>
            </a:extLst>
          </p:cNvPr>
          <p:cNvPicPr>
            <a:picLocks noChangeAspect="1"/>
          </p:cNvPicPr>
          <p:nvPr/>
        </p:nvPicPr>
        <p:blipFill>
          <a:blip r:embed="rId3"/>
          <a:stretch>
            <a:fillRect/>
          </a:stretch>
        </p:blipFill>
        <p:spPr>
          <a:xfrm>
            <a:off x="1319308" y="4420017"/>
            <a:ext cx="1685937" cy="1524011"/>
          </a:xfrm>
          <a:prstGeom prst="rect">
            <a:avLst/>
          </a:prstGeom>
        </p:spPr>
      </p:pic>
      <p:cxnSp>
        <p:nvCxnSpPr>
          <p:cNvPr id="7" name="Straight Connector 6">
            <a:extLst>
              <a:ext uri="{FF2B5EF4-FFF2-40B4-BE49-F238E27FC236}">
                <a16:creationId xmlns:a16="http://schemas.microsoft.com/office/drawing/2014/main" id="{C11A33EA-5E5F-45B7-A622-609521E8F49C}"/>
              </a:ext>
            </a:extLst>
          </p:cNvPr>
          <p:cNvCxnSpPr>
            <a:cxnSpLocks/>
          </p:cNvCxnSpPr>
          <p:nvPr/>
        </p:nvCxnSpPr>
        <p:spPr>
          <a:xfrm>
            <a:off x="1895582" y="1767155"/>
            <a:ext cx="1058238" cy="1099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D513E59-C0B2-499C-B15F-699A644B2C05}"/>
              </a:ext>
            </a:extLst>
          </p:cNvPr>
          <p:cNvCxnSpPr>
            <a:cxnSpLocks/>
          </p:cNvCxnSpPr>
          <p:nvPr/>
        </p:nvCxnSpPr>
        <p:spPr>
          <a:xfrm>
            <a:off x="1564268" y="1994251"/>
            <a:ext cx="1058238" cy="1099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C73733-4B68-4B88-840B-E2F660402C35}"/>
              </a:ext>
            </a:extLst>
          </p:cNvPr>
          <p:cNvCxnSpPr>
            <a:cxnSpLocks/>
          </p:cNvCxnSpPr>
          <p:nvPr/>
        </p:nvCxnSpPr>
        <p:spPr>
          <a:xfrm>
            <a:off x="5219272" y="3010328"/>
            <a:ext cx="3060570" cy="11551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520550D-35D1-4D27-A403-A7F7E421753B}"/>
              </a:ext>
            </a:extLst>
          </p:cNvPr>
          <p:cNvPicPr>
            <a:picLocks noChangeAspect="1"/>
          </p:cNvPicPr>
          <p:nvPr/>
        </p:nvPicPr>
        <p:blipFill>
          <a:blip r:embed="rId4"/>
          <a:stretch>
            <a:fillRect/>
          </a:stretch>
        </p:blipFill>
        <p:spPr>
          <a:xfrm flipV="1">
            <a:off x="5601914" y="2790346"/>
            <a:ext cx="3203039" cy="1221713"/>
          </a:xfrm>
          <a:prstGeom prst="rect">
            <a:avLst/>
          </a:prstGeom>
        </p:spPr>
      </p:pic>
    </p:spTree>
    <p:extLst>
      <p:ext uri="{BB962C8B-B14F-4D97-AF65-F5344CB8AC3E}">
        <p14:creationId xmlns:p14="http://schemas.microsoft.com/office/powerpoint/2010/main" val="23239441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0517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7444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rth America map with capitals - Template | North America map - Template |  How to Draw a Map of North America | North America Map">
            <a:extLst>
              <a:ext uri="{FF2B5EF4-FFF2-40B4-BE49-F238E27FC236}">
                <a16:creationId xmlns:a16="http://schemas.microsoft.com/office/drawing/2014/main" id="{F3DA06C5-1D68-4671-9F5B-A3A75276C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0058400" cy="782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35873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138023" y="109268"/>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5964721-1442-4D8D-A153-3CCCC1DBB776}"/>
              </a:ext>
            </a:extLst>
          </p:cNvPr>
          <p:cNvSpPr txBox="1"/>
          <p:nvPr/>
        </p:nvSpPr>
        <p:spPr>
          <a:xfrm>
            <a:off x="2747513" y="1066165"/>
            <a:ext cx="5218980" cy="4524315"/>
          </a:xfrm>
          <a:prstGeom prst="rect">
            <a:avLst/>
          </a:prstGeom>
          <a:noFill/>
        </p:spPr>
        <p:txBody>
          <a:bodyPr wrap="square">
            <a:spAutoFit/>
          </a:bodyPr>
          <a:lstStyle/>
          <a:p>
            <a:pPr algn="l"/>
            <a:r>
              <a:rPr lang="en-US" sz="3600" b="1" i="0" dirty="0">
                <a:solidFill>
                  <a:schemeClr val="bg1">
                    <a:lumMod val="65000"/>
                  </a:schemeClr>
                </a:solidFill>
                <a:effectLst/>
                <a:latin typeface="Source Sans Pro" panose="020B0503030403020204" pitchFamily="34" charset="0"/>
              </a:rPr>
              <a:t>United States is about 5 times </a:t>
            </a:r>
            <a:r>
              <a:rPr lang="en-US" sz="3600" b="1" i="1" dirty="0">
                <a:solidFill>
                  <a:schemeClr val="bg1">
                    <a:lumMod val="65000"/>
                  </a:schemeClr>
                </a:solidFill>
                <a:effectLst/>
                <a:latin typeface="Source Sans Pro" panose="020B0503030403020204" pitchFamily="34" charset="0"/>
              </a:rPr>
              <a:t>bigger</a:t>
            </a:r>
            <a:r>
              <a:rPr lang="en-US" sz="3600" b="1" i="0" dirty="0">
                <a:solidFill>
                  <a:schemeClr val="bg1">
                    <a:lumMod val="65000"/>
                  </a:schemeClr>
                </a:solidFill>
                <a:effectLst/>
                <a:latin typeface="Source Sans Pro" panose="020B0503030403020204" pitchFamily="34" charset="0"/>
              </a:rPr>
              <a:t> than Mexico</a:t>
            </a:r>
          </a:p>
          <a:p>
            <a:pPr algn="l"/>
            <a:endParaRPr lang="en-US" sz="3600" b="1" dirty="0">
              <a:solidFill>
                <a:srgbClr val="222222"/>
              </a:solidFill>
              <a:latin typeface="Source Sans Pro" panose="020B0503030403020204" pitchFamily="34" charset="0"/>
            </a:endParaRPr>
          </a:p>
          <a:p>
            <a:pPr algn="l"/>
            <a:r>
              <a:rPr lang="en-US" sz="3600" b="1" i="0" dirty="0">
                <a:solidFill>
                  <a:srgbClr val="999999"/>
                </a:solidFill>
                <a:effectLst/>
                <a:latin typeface="Source Sans Pro" panose="020B0503030403020204" pitchFamily="34" charset="0"/>
              </a:rPr>
              <a:t>Meanwhile, the </a:t>
            </a:r>
            <a:r>
              <a:rPr lang="en-US" sz="3600" b="1" i="1" dirty="0">
                <a:solidFill>
                  <a:srgbClr val="999999"/>
                </a:solidFill>
                <a:effectLst/>
                <a:latin typeface="Source Sans Pro" panose="020B0503030403020204" pitchFamily="34" charset="0"/>
              </a:rPr>
              <a:t>population</a:t>
            </a:r>
            <a:r>
              <a:rPr lang="en-US" sz="3600" b="1" i="0" dirty="0">
                <a:solidFill>
                  <a:srgbClr val="999999"/>
                </a:solidFill>
                <a:effectLst/>
                <a:latin typeface="Source Sans Pro" panose="020B0503030403020204" pitchFamily="34" charset="0"/>
              </a:rPr>
              <a:t> of Mexico is ~128 million people (300 million people live in United States)</a:t>
            </a:r>
            <a:endParaRPr lang="en-US" sz="3600" b="1" i="0" dirty="0">
              <a:solidFill>
                <a:srgbClr val="222222"/>
              </a:solidFill>
              <a:effectLst/>
              <a:latin typeface="Source Sans Pro" panose="020B0503030403020204" pitchFamily="34" charset="0"/>
            </a:endParaRPr>
          </a:p>
        </p:txBody>
      </p:sp>
    </p:spTree>
    <p:extLst>
      <p:ext uri="{BB962C8B-B14F-4D97-AF65-F5344CB8AC3E}">
        <p14:creationId xmlns:p14="http://schemas.microsoft.com/office/powerpoint/2010/main" val="270735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7503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8624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8059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08313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0708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578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ntersecting Chords Theorem">
            <a:extLst>
              <a:ext uri="{FF2B5EF4-FFF2-40B4-BE49-F238E27FC236}">
                <a16:creationId xmlns:a16="http://schemas.microsoft.com/office/drawing/2014/main" id="{85AF3E0E-D93F-4774-9447-6CF49151D5AD}"/>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tersecting Chords Theorem">
            <a:extLst>
              <a:ext uri="{FF2B5EF4-FFF2-40B4-BE49-F238E27FC236}">
                <a16:creationId xmlns:a16="http://schemas.microsoft.com/office/drawing/2014/main" id="{22E282BF-9E07-45ED-8F81-FC1C218784ED}"/>
              </a:ext>
            </a:extLst>
          </p:cNvPr>
          <p:cNvSpPr>
            <a:spLocks noChangeAspect="1" noChangeArrowheads="1"/>
          </p:cNvSpPr>
          <p:nvPr/>
        </p:nvSpPr>
        <p:spPr bwMode="auto">
          <a:xfrm>
            <a:off x="5029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F8CF033B-53B3-4586-AC3F-1926A89CFC52}"/>
              </a:ext>
            </a:extLst>
          </p:cNvPr>
          <p:cNvPicPr>
            <a:picLocks noChangeAspect="1"/>
          </p:cNvPicPr>
          <p:nvPr/>
        </p:nvPicPr>
        <p:blipFill>
          <a:blip r:embed="rId2"/>
          <a:stretch>
            <a:fillRect/>
          </a:stretch>
        </p:blipFill>
        <p:spPr>
          <a:xfrm>
            <a:off x="5830372" y="2006137"/>
            <a:ext cx="3390900" cy="2505075"/>
          </a:xfrm>
          <a:prstGeom prst="rect">
            <a:avLst/>
          </a:prstGeom>
        </p:spPr>
      </p:pic>
      <p:pic>
        <p:nvPicPr>
          <p:cNvPr id="6" name="Picture 5">
            <a:extLst>
              <a:ext uri="{FF2B5EF4-FFF2-40B4-BE49-F238E27FC236}">
                <a16:creationId xmlns:a16="http://schemas.microsoft.com/office/drawing/2014/main" id="{3D84571D-F0B2-41CF-BC33-145B7FCC7C55}"/>
              </a:ext>
            </a:extLst>
          </p:cNvPr>
          <p:cNvPicPr>
            <a:picLocks noChangeAspect="1"/>
          </p:cNvPicPr>
          <p:nvPr/>
        </p:nvPicPr>
        <p:blipFill>
          <a:blip r:embed="rId3"/>
          <a:stretch>
            <a:fillRect/>
          </a:stretch>
        </p:blipFill>
        <p:spPr>
          <a:xfrm>
            <a:off x="770346" y="1358757"/>
            <a:ext cx="4514850" cy="4572000"/>
          </a:xfrm>
          <a:prstGeom prst="rect">
            <a:avLst/>
          </a:prstGeom>
        </p:spPr>
      </p:pic>
    </p:spTree>
    <p:extLst>
      <p:ext uri="{BB962C8B-B14F-4D97-AF65-F5344CB8AC3E}">
        <p14:creationId xmlns:p14="http://schemas.microsoft.com/office/powerpoint/2010/main" val="9939872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60314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FA24FC5-A158-4012-B9E7-24D8CF1CAD6D}"/>
              </a:ext>
            </a:extLst>
          </p:cNvPr>
          <p:cNvSpPr txBox="1"/>
          <p:nvPr/>
        </p:nvSpPr>
        <p:spPr>
          <a:xfrm>
            <a:off x="2514600" y="3703009"/>
            <a:ext cx="5029200" cy="369332"/>
          </a:xfrm>
          <a:prstGeom prst="rect">
            <a:avLst/>
          </a:prstGeom>
          <a:noFill/>
        </p:spPr>
        <p:txBody>
          <a:bodyPr wrap="square">
            <a:spAutoFit/>
          </a:bodyPr>
          <a:lstStyle/>
          <a:p>
            <a:r>
              <a:rPr lang="en-US" dirty="0"/>
              <a:t>https://youtu.be/rQnkdAExoyo</a:t>
            </a:r>
          </a:p>
        </p:txBody>
      </p:sp>
      <p:pic>
        <p:nvPicPr>
          <p:cNvPr id="4" name="在线媒体 3" title="Christmas Traditions in Mexico (Posadas)">
            <a:hlinkClick r:id="" action="ppaction://media"/>
            <a:extLst>
              <a:ext uri="{FF2B5EF4-FFF2-40B4-BE49-F238E27FC236}">
                <a16:creationId xmlns:a16="http://schemas.microsoft.com/office/drawing/2014/main" id="{98D85952-1256-4868-97CE-B6B0CE369A34}"/>
              </a:ext>
            </a:extLst>
          </p:cNvPr>
          <p:cNvPicPr>
            <a:picLocks noRot="1" noChangeAspect="1"/>
          </p:cNvPicPr>
          <p:nvPr>
            <a:videoFile r:link="rId1"/>
          </p:nvPr>
        </p:nvPicPr>
        <p:blipFill>
          <a:blip r:embed="rId3"/>
          <a:stretch>
            <a:fillRect/>
          </a:stretch>
        </p:blipFill>
        <p:spPr>
          <a:xfrm>
            <a:off x="0" y="0"/>
            <a:ext cx="10058400" cy="7772400"/>
          </a:xfrm>
          <a:prstGeom prst="rect">
            <a:avLst/>
          </a:prstGeom>
        </p:spPr>
      </p:pic>
    </p:spTree>
    <p:extLst>
      <p:ext uri="{BB962C8B-B14F-4D97-AF65-F5344CB8AC3E}">
        <p14:creationId xmlns:p14="http://schemas.microsoft.com/office/powerpoint/2010/main" val="124844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0966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1275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21967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2615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2463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310C912-C26A-41D3-B69E-B045E8848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14" y="109268"/>
            <a:ext cx="5177644" cy="7772400"/>
          </a:xfrm>
          <a:prstGeom prst="rect">
            <a:avLst/>
          </a:prstGeom>
        </p:spPr>
      </p:pic>
      <p:pic>
        <p:nvPicPr>
          <p:cNvPr id="5" name="图片 4">
            <a:extLst>
              <a:ext uri="{FF2B5EF4-FFF2-40B4-BE49-F238E27FC236}">
                <a16:creationId xmlns:a16="http://schemas.microsoft.com/office/drawing/2014/main" id="{665F49E7-B0F4-4CC4-9E27-749EC2904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9184" y="114300"/>
            <a:ext cx="5773947" cy="7543800"/>
          </a:xfrm>
          <a:prstGeom prst="rect">
            <a:avLst/>
          </a:prstGeom>
        </p:spPr>
      </p:pic>
    </p:spTree>
    <p:extLst>
      <p:ext uri="{BB962C8B-B14F-4D97-AF65-F5344CB8AC3E}">
        <p14:creationId xmlns:p14="http://schemas.microsoft.com/office/powerpoint/2010/main" val="39936098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6813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756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6AFE1-7F60-40CC-8F53-4C4482B70A07}"/>
              </a:ext>
            </a:extLst>
          </p:cNvPr>
          <p:cNvPicPr>
            <a:picLocks noChangeAspect="1"/>
          </p:cNvPicPr>
          <p:nvPr/>
        </p:nvPicPr>
        <p:blipFill>
          <a:blip r:embed="rId2"/>
          <a:stretch>
            <a:fillRect/>
          </a:stretch>
        </p:blipFill>
        <p:spPr>
          <a:xfrm>
            <a:off x="1506021" y="1095375"/>
            <a:ext cx="5638800" cy="2790825"/>
          </a:xfrm>
          <a:prstGeom prst="rect">
            <a:avLst/>
          </a:prstGeom>
        </p:spPr>
      </p:pic>
    </p:spTree>
    <p:extLst>
      <p:ext uri="{BB962C8B-B14F-4D97-AF65-F5344CB8AC3E}">
        <p14:creationId xmlns:p14="http://schemas.microsoft.com/office/powerpoint/2010/main" val="167514757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09916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5128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d Christmas Background - Free image on Pixabay">
            <a:extLst>
              <a:ext uri="{FF2B5EF4-FFF2-40B4-BE49-F238E27FC236}">
                <a16:creationId xmlns:a16="http://schemas.microsoft.com/office/drawing/2014/main" id="{135DF990-C0A6-43F4-A280-14FD0BD61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185"/>
            <a:ext cx="10058400" cy="77724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1A98045-686C-4A4F-B9B8-35AA4AA3D97A}"/>
              </a:ext>
            </a:extLst>
          </p:cNvPr>
          <p:cNvSpPr txBox="1"/>
          <p:nvPr/>
        </p:nvSpPr>
        <p:spPr>
          <a:xfrm>
            <a:off x="4111925" y="2490158"/>
            <a:ext cx="184731" cy="369332"/>
          </a:xfrm>
          <a:prstGeom prst="rect">
            <a:avLst/>
          </a:prstGeom>
          <a:noFill/>
        </p:spPr>
        <p:txBody>
          <a:bodyPr wrap="none" rtlCol="0">
            <a:spAutoFit/>
          </a:bodyPr>
          <a:lstStyle/>
          <a:p>
            <a:endParaRPr lang="en-US" dirty="0"/>
          </a:p>
        </p:txBody>
      </p:sp>
      <p:sp>
        <p:nvSpPr>
          <p:cNvPr id="7" name="文本框 6">
            <a:extLst>
              <a:ext uri="{FF2B5EF4-FFF2-40B4-BE49-F238E27FC236}">
                <a16:creationId xmlns:a16="http://schemas.microsoft.com/office/drawing/2014/main" id="{BEAF5A78-A852-4D5D-8902-FE05B5C54C41}"/>
              </a:ext>
            </a:extLst>
          </p:cNvPr>
          <p:cNvSpPr txBox="1"/>
          <p:nvPr/>
        </p:nvSpPr>
        <p:spPr>
          <a:xfrm>
            <a:off x="419819" y="1103545"/>
            <a:ext cx="9512059" cy="3970318"/>
          </a:xfrm>
          <a:prstGeom prst="rect">
            <a:avLst/>
          </a:prstGeom>
          <a:noFill/>
        </p:spPr>
        <p:txBody>
          <a:bodyPr wrap="square">
            <a:spAutoFit/>
          </a:bodyPr>
          <a:lstStyle/>
          <a:p>
            <a:r>
              <a:rPr lang="en-US" sz="3600" b="1" dirty="0">
                <a:solidFill>
                  <a:srgbClr val="FFFF00"/>
                </a:solidFill>
                <a:latin typeface="Source Sans Pro" panose="020B0503030403020204" pitchFamily="34" charset="0"/>
              </a:rPr>
              <a:t>Happy Chinese New Year to Everyone!</a:t>
            </a:r>
          </a:p>
          <a:p>
            <a:endParaRPr lang="en-US" sz="3600" b="1" i="0" dirty="0">
              <a:solidFill>
                <a:srgbClr val="FFFF00"/>
              </a:solidFill>
              <a:effectLst/>
              <a:latin typeface="Source Sans Pro" panose="020B0503030403020204" pitchFamily="34" charset="0"/>
            </a:endParaRPr>
          </a:p>
          <a:p>
            <a:endParaRPr lang="en-US" sz="3600" b="1" dirty="0">
              <a:solidFill>
                <a:srgbClr val="FFFF00"/>
              </a:solidFill>
              <a:latin typeface="Source Sans Pro" panose="020B0503030403020204" pitchFamily="34" charset="0"/>
            </a:endParaRPr>
          </a:p>
          <a:p>
            <a:r>
              <a:rPr lang="en-US" sz="3600" b="1" i="0" dirty="0">
                <a:solidFill>
                  <a:srgbClr val="FFFF00"/>
                </a:solidFill>
                <a:effectLst/>
                <a:latin typeface="Source Sans Pro" panose="020B0503030403020204" pitchFamily="34" charset="0"/>
              </a:rPr>
              <a:t>May you continue to stay safe and keep health</a:t>
            </a:r>
          </a:p>
          <a:p>
            <a:endParaRPr lang="en-US" sz="3600" b="1" dirty="0">
              <a:solidFill>
                <a:srgbClr val="FFFF00"/>
              </a:solidFill>
              <a:latin typeface="Source Sans Pro" panose="020B0503030403020204" pitchFamily="34" charset="0"/>
            </a:endParaRPr>
          </a:p>
          <a:p>
            <a:endParaRPr lang="en-US" sz="3600" b="1" dirty="0">
              <a:solidFill>
                <a:srgbClr val="FFFF00"/>
              </a:solidFill>
              <a:latin typeface="Source Sans Pro" panose="020B0503030403020204" pitchFamily="34" charset="0"/>
            </a:endParaRPr>
          </a:p>
          <a:p>
            <a:r>
              <a:rPr lang="en-US" sz="3600" b="1" dirty="0">
                <a:solidFill>
                  <a:srgbClr val="FFFF00"/>
                </a:solidFill>
                <a:latin typeface="Source Sans Pro" panose="020B0503030403020204" pitchFamily="34" charset="0"/>
              </a:rPr>
              <a:t>Happiness will be with you through the year!!</a:t>
            </a:r>
            <a:r>
              <a:rPr lang="en-US" sz="3600" b="1" i="0" dirty="0">
                <a:solidFill>
                  <a:srgbClr val="FFFF00"/>
                </a:solidFill>
                <a:effectLst/>
                <a:latin typeface="Source Sans Pro" panose="020B0503030403020204" pitchFamily="34" charset="0"/>
              </a:rPr>
              <a:t> </a:t>
            </a:r>
            <a:endParaRPr lang="en-US" sz="3600" dirty="0">
              <a:solidFill>
                <a:srgbClr val="FFFF00"/>
              </a:solidFill>
            </a:endParaRPr>
          </a:p>
        </p:txBody>
      </p:sp>
    </p:spTree>
    <p:extLst>
      <p:ext uri="{BB962C8B-B14F-4D97-AF65-F5344CB8AC3E}">
        <p14:creationId xmlns:p14="http://schemas.microsoft.com/office/powerpoint/2010/main" val="2200863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F89BB8-9009-4307-AD92-DD4228F20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9200" y="149524"/>
            <a:ext cx="5029200" cy="7772400"/>
          </a:xfrm>
          <a:prstGeom prst="rect">
            <a:avLst/>
          </a:prstGeom>
        </p:spPr>
      </p:pic>
      <p:pic>
        <p:nvPicPr>
          <p:cNvPr id="7" name="图片 6">
            <a:extLst>
              <a:ext uri="{FF2B5EF4-FFF2-40B4-BE49-F238E27FC236}">
                <a16:creationId xmlns:a16="http://schemas.microsoft.com/office/drawing/2014/main" id="{038AED8C-2E8A-4955-BADE-58F61E990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524"/>
            <a:ext cx="4694569" cy="7379897"/>
          </a:xfrm>
          <a:prstGeom prst="rect">
            <a:avLst/>
          </a:prstGeom>
        </p:spPr>
      </p:pic>
    </p:spTree>
    <p:extLst>
      <p:ext uri="{BB962C8B-B14F-4D97-AF65-F5344CB8AC3E}">
        <p14:creationId xmlns:p14="http://schemas.microsoft.com/office/powerpoint/2010/main" val="16794418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2564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在线媒体 1" title="China all prepped up for Chinese New Year">
            <a:hlinkClick r:id="" action="ppaction://media"/>
            <a:extLst>
              <a:ext uri="{FF2B5EF4-FFF2-40B4-BE49-F238E27FC236}">
                <a16:creationId xmlns:a16="http://schemas.microsoft.com/office/drawing/2014/main" id="{08DF2A21-597B-4605-AE35-3E733B0E161C}"/>
              </a:ext>
            </a:extLst>
          </p:cNvPr>
          <p:cNvPicPr>
            <a:picLocks noRot="1" noChangeAspect="1"/>
          </p:cNvPicPr>
          <p:nvPr>
            <a:videoFile r:link="rId1"/>
          </p:nvPr>
        </p:nvPicPr>
        <p:blipFill>
          <a:blip r:embed="rId3"/>
          <a:stretch>
            <a:fillRect/>
          </a:stretch>
        </p:blipFill>
        <p:spPr>
          <a:xfrm>
            <a:off x="-1391728" y="0"/>
            <a:ext cx="12928120" cy="7861540"/>
          </a:xfrm>
          <a:prstGeom prst="rect">
            <a:avLst/>
          </a:prstGeom>
        </p:spPr>
      </p:pic>
    </p:spTree>
    <p:extLst>
      <p:ext uri="{BB962C8B-B14F-4D97-AF65-F5344CB8AC3E}">
        <p14:creationId xmlns:p14="http://schemas.microsoft.com/office/powerpoint/2010/main" val="110473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在线媒体 1" title="How Is Chinese New Year Celebrated?">
            <a:hlinkClick r:id="" action="ppaction://media"/>
            <a:extLst>
              <a:ext uri="{FF2B5EF4-FFF2-40B4-BE49-F238E27FC236}">
                <a16:creationId xmlns:a16="http://schemas.microsoft.com/office/drawing/2014/main" id="{D3A2D6AB-9767-4F6E-BE29-66252A2C3D44}"/>
              </a:ext>
            </a:extLst>
          </p:cNvPr>
          <p:cNvPicPr>
            <a:picLocks noRot="1" noChangeAspect="1"/>
          </p:cNvPicPr>
          <p:nvPr>
            <a:videoFile r:link="rId1"/>
          </p:nvPr>
        </p:nvPicPr>
        <p:blipFill>
          <a:blip r:embed="rId3"/>
          <a:stretch>
            <a:fillRect/>
          </a:stretch>
        </p:blipFill>
        <p:spPr>
          <a:xfrm>
            <a:off x="-1628222" y="0"/>
            <a:ext cx="13167360" cy="7816645"/>
          </a:xfrm>
          <a:prstGeom prst="rect">
            <a:avLst/>
          </a:prstGeom>
        </p:spPr>
      </p:pic>
    </p:spTree>
    <p:extLst>
      <p:ext uri="{BB962C8B-B14F-4D97-AF65-F5344CB8AC3E}">
        <p14:creationId xmlns:p14="http://schemas.microsoft.com/office/powerpoint/2010/main" val="105292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8640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4805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518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egments from Chords ( Read ) | Geometry | CK-12 Foundation">
            <a:extLst>
              <a:ext uri="{FF2B5EF4-FFF2-40B4-BE49-F238E27FC236}">
                <a16:creationId xmlns:a16="http://schemas.microsoft.com/office/drawing/2014/main" id="{12E58EE9-5BA5-48C8-98D0-9CE7C8A93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911" y="2026311"/>
            <a:ext cx="3781532" cy="3362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520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在线媒体 1" title="Happy Hanukkah from Kamala Harris and Doug Emhoff">
            <a:hlinkClick r:id="" action="ppaction://media"/>
            <a:extLst>
              <a:ext uri="{FF2B5EF4-FFF2-40B4-BE49-F238E27FC236}">
                <a16:creationId xmlns:a16="http://schemas.microsoft.com/office/drawing/2014/main" id="{FA98E12D-47E3-40B7-B124-1B16DD084A42}"/>
              </a:ext>
            </a:extLst>
          </p:cNvPr>
          <p:cNvPicPr>
            <a:picLocks noRot="1" noChangeAspect="1"/>
          </p:cNvPicPr>
          <p:nvPr>
            <a:videoFile r:link="rId1"/>
          </p:nvPr>
        </p:nvPicPr>
        <p:blipFill>
          <a:blip r:embed="rId3"/>
          <a:stretch>
            <a:fillRect/>
          </a:stretch>
        </p:blipFill>
        <p:spPr>
          <a:xfrm>
            <a:off x="0" y="0"/>
            <a:ext cx="10058400" cy="7772400"/>
          </a:xfrm>
          <a:prstGeom prst="rect">
            <a:avLst/>
          </a:prstGeom>
        </p:spPr>
      </p:pic>
    </p:spTree>
    <p:extLst>
      <p:ext uri="{BB962C8B-B14F-4D97-AF65-F5344CB8AC3E}">
        <p14:creationId xmlns:p14="http://schemas.microsoft.com/office/powerpoint/2010/main" val="82260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dia political map">
            <a:extLst>
              <a:ext uri="{FF2B5EF4-FFF2-40B4-BE49-F238E27FC236}">
                <a16:creationId xmlns:a16="http://schemas.microsoft.com/office/drawing/2014/main" id="{9BDDAB12-140A-4C27-9A84-9D4E79FE50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3764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d Light Christmas Background, Christmas, Christmas Background, Christmas  Tree Background Image for Free Download">
            <a:extLst>
              <a:ext uri="{FF2B5EF4-FFF2-40B4-BE49-F238E27FC236}">
                <a16:creationId xmlns:a16="http://schemas.microsoft.com/office/drawing/2014/main" id="{E335B145-45FF-48A9-AE9C-D8C824096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58"/>
          <a:stretch/>
        </p:blipFill>
        <p:spPr bwMode="auto">
          <a:xfrm>
            <a:off x="1" y="0"/>
            <a:ext cx="10058400" cy="78615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A84A034-3D44-48F1-82DE-9E1FF2522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22" y="120769"/>
            <a:ext cx="10501222" cy="1366610"/>
          </a:xfrm>
          <a:prstGeom prst="rect">
            <a:avLst/>
          </a:prstGeom>
        </p:spPr>
      </p:pic>
      <p:sp>
        <p:nvSpPr>
          <p:cNvPr id="5" name="文本框 4">
            <a:extLst>
              <a:ext uri="{FF2B5EF4-FFF2-40B4-BE49-F238E27FC236}">
                <a16:creationId xmlns:a16="http://schemas.microsoft.com/office/drawing/2014/main" id="{7A141101-7FE8-49DE-94C6-0E074660033D}"/>
              </a:ext>
            </a:extLst>
          </p:cNvPr>
          <p:cNvSpPr txBox="1"/>
          <p:nvPr/>
        </p:nvSpPr>
        <p:spPr>
          <a:xfrm>
            <a:off x="3441940" y="2161055"/>
            <a:ext cx="6984520" cy="3539430"/>
          </a:xfrm>
          <a:prstGeom prst="rect">
            <a:avLst/>
          </a:prstGeom>
          <a:noFill/>
        </p:spPr>
        <p:txBody>
          <a:bodyPr wrap="square">
            <a:spAutoFit/>
          </a:bodyPr>
          <a:lstStyle/>
          <a:p>
            <a:pPr algn="l"/>
            <a:r>
              <a:rPr lang="en-US" sz="3200" b="1" i="0" dirty="0">
                <a:solidFill>
                  <a:schemeClr val="accent6">
                    <a:lumMod val="60000"/>
                    <a:lumOff val="40000"/>
                  </a:schemeClr>
                </a:solidFill>
                <a:effectLst/>
                <a:latin typeface="Source Sans Pro" panose="020B0503030403020204" pitchFamily="34" charset="0"/>
              </a:rPr>
              <a:t>United States is about 3 times </a:t>
            </a:r>
            <a:r>
              <a:rPr lang="en-US" sz="3200" b="1" i="1" dirty="0">
                <a:solidFill>
                  <a:schemeClr val="accent6">
                    <a:lumMod val="60000"/>
                    <a:lumOff val="40000"/>
                  </a:schemeClr>
                </a:solidFill>
                <a:effectLst/>
                <a:latin typeface="Source Sans Pro" panose="020B0503030403020204" pitchFamily="34" charset="0"/>
              </a:rPr>
              <a:t>bigger</a:t>
            </a:r>
            <a:r>
              <a:rPr lang="en-US" sz="3200" b="1" i="0" dirty="0">
                <a:solidFill>
                  <a:schemeClr val="accent6">
                    <a:lumMod val="60000"/>
                    <a:lumOff val="40000"/>
                  </a:schemeClr>
                </a:solidFill>
                <a:effectLst/>
                <a:latin typeface="Source Sans Pro" panose="020B0503030403020204" pitchFamily="34" charset="0"/>
              </a:rPr>
              <a:t> than India.</a:t>
            </a:r>
          </a:p>
          <a:p>
            <a:pPr algn="l"/>
            <a:endParaRPr lang="en-US" sz="3200" b="1" dirty="0">
              <a:solidFill>
                <a:schemeClr val="accent6">
                  <a:lumMod val="60000"/>
                  <a:lumOff val="40000"/>
                </a:schemeClr>
              </a:solidFill>
              <a:latin typeface="Source Sans Pro" panose="020B0503030403020204" pitchFamily="34" charset="0"/>
            </a:endParaRPr>
          </a:p>
          <a:p>
            <a:pPr algn="l"/>
            <a:r>
              <a:rPr lang="en-US" sz="3200" b="1" i="0" dirty="0">
                <a:solidFill>
                  <a:schemeClr val="accent6">
                    <a:lumMod val="60000"/>
                    <a:lumOff val="40000"/>
                  </a:schemeClr>
                </a:solidFill>
                <a:effectLst/>
                <a:latin typeface="Source Sans Pro" panose="020B0503030403020204" pitchFamily="34" charset="0"/>
              </a:rPr>
              <a:t>Meanwhile, the </a:t>
            </a:r>
            <a:r>
              <a:rPr lang="en-US" sz="3200" b="1" i="1" dirty="0">
                <a:solidFill>
                  <a:schemeClr val="accent6">
                    <a:lumMod val="60000"/>
                    <a:lumOff val="40000"/>
                  </a:schemeClr>
                </a:solidFill>
                <a:effectLst/>
                <a:latin typeface="Source Sans Pro" panose="020B0503030403020204" pitchFamily="34" charset="0"/>
              </a:rPr>
              <a:t>population</a:t>
            </a:r>
            <a:r>
              <a:rPr lang="en-US" sz="3200" b="1" i="0" dirty="0">
                <a:solidFill>
                  <a:schemeClr val="accent6">
                    <a:lumMod val="60000"/>
                    <a:lumOff val="40000"/>
                  </a:schemeClr>
                </a:solidFill>
                <a:effectLst/>
                <a:latin typeface="Source Sans Pro" panose="020B0503030403020204" pitchFamily="34" charset="0"/>
              </a:rPr>
              <a:t> of India is ~1.3 billion people (993.5 million </a:t>
            </a:r>
            <a:r>
              <a:rPr lang="en-US" sz="3200" b="1" i="1" dirty="0">
                <a:solidFill>
                  <a:schemeClr val="accent6">
                    <a:lumMod val="60000"/>
                    <a:lumOff val="40000"/>
                  </a:schemeClr>
                </a:solidFill>
                <a:effectLst/>
                <a:latin typeface="Source Sans Pro" panose="020B0503030403020204" pitchFamily="34" charset="0"/>
              </a:rPr>
              <a:t>fewer</a:t>
            </a:r>
            <a:r>
              <a:rPr lang="en-US" sz="3200" b="1" i="0" dirty="0">
                <a:solidFill>
                  <a:schemeClr val="accent6">
                    <a:lumMod val="60000"/>
                    <a:lumOff val="40000"/>
                  </a:schemeClr>
                </a:solidFill>
                <a:effectLst/>
                <a:latin typeface="Source Sans Pro" panose="020B0503030403020204" pitchFamily="34" charset="0"/>
              </a:rPr>
              <a:t> people live in United States). </a:t>
            </a:r>
          </a:p>
        </p:txBody>
      </p:sp>
    </p:spTree>
    <p:extLst>
      <p:ext uri="{BB962C8B-B14F-4D97-AF65-F5344CB8AC3E}">
        <p14:creationId xmlns:p14="http://schemas.microsoft.com/office/powerpoint/2010/main" val="63414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d Light Christmas Background, Christmas, Christmas Background, Christmas  Tree Background Image for Free Download">
            <a:extLst>
              <a:ext uri="{FF2B5EF4-FFF2-40B4-BE49-F238E27FC236}">
                <a16:creationId xmlns:a16="http://schemas.microsoft.com/office/drawing/2014/main" id="{E335B145-45FF-48A9-AE9C-D8C824096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58"/>
          <a:stretch/>
        </p:blipFill>
        <p:spPr bwMode="auto">
          <a:xfrm>
            <a:off x="1" y="0"/>
            <a:ext cx="10058400" cy="78615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A84A034-3D44-48F1-82DE-9E1FF2522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22" y="120769"/>
            <a:ext cx="10501222" cy="1366610"/>
          </a:xfrm>
          <a:prstGeom prst="rect">
            <a:avLst/>
          </a:prstGeom>
        </p:spPr>
      </p:pic>
      <p:sp>
        <p:nvSpPr>
          <p:cNvPr id="5" name="文本框 4">
            <a:extLst>
              <a:ext uri="{FF2B5EF4-FFF2-40B4-BE49-F238E27FC236}">
                <a16:creationId xmlns:a16="http://schemas.microsoft.com/office/drawing/2014/main" id="{7A141101-7FE8-49DE-94C6-0E074660033D}"/>
              </a:ext>
            </a:extLst>
          </p:cNvPr>
          <p:cNvSpPr txBox="1"/>
          <p:nvPr/>
        </p:nvSpPr>
        <p:spPr>
          <a:xfrm>
            <a:off x="2892725" y="2161055"/>
            <a:ext cx="7533735" cy="2062103"/>
          </a:xfrm>
          <a:prstGeom prst="rect">
            <a:avLst/>
          </a:prstGeom>
          <a:noFill/>
        </p:spPr>
        <p:txBody>
          <a:bodyPr wrap="square">
            <a:spAutoFit/>
          </a:bodyPr>
          <a:lstStyle/>
          <a:p>
            <a:pPr algn="l"/>
            <a:r>
              <a:rPr lang="en-US" sz="3200" b="1" dirty="0">
                <a:solidFill>
                  <a:schemeClr val="accent6">
                    <a:lumMod val="60000"/>
                    <a:lumOff val="40000"/>
                  </a:schemeClr>
                </a:solidFill>
                <a:latin typeface="Source Sans Pro" panose="020B0503030403020204" pitchFamily="34" charset="0"/>
              </a:rPr>
              <a:t>Diwali – Holiday Celebration</a:t>
            </a:r>
          </a:p>
          <a:p>
            <a:pPr algn="l"/>
            <a:endParaRPr lang="en-US" sz="3200" b="1" dirty="0">
              <a:solidFill>
                <a:schemeClr val="accent6">
                  <a:lumMod val="60000"/>
                  <a:lumOff val="40000"/>
                </a:schemeClr>
              </a:solidFill>
              <a:latin typeface="Source Sans Pro" panose="020B0503030403020204" pitchFamily="34" charset="0"/>
            </a:endParaRPr>
          </a:p>
          <a:p>
            <a:pPr algn="l"/>
            <a:r>
              <a:rPr lang="en-US" sz="3200" b="1" dirty="0" err="1">
                <a:solidFill>
                  <a:schemeClr val="accent6">
                    <a:lumMod val="60000"/>
                    <a:lumOff val="40000"/>
                  </a:schemeClr>
                </a:solidFill>
                <a:latin typeface="Source Sans Pro" panose="020B0503030403020204" pitchFamily="34" charset="0"/>
              </a:rPr>
              <a:t>Shubh</a:t>
            </a:r>
            <a:r>
              <a:rPr lang="en-US" sz="3200" b="1" dirty="0">
                <a:solidFill>
                  <a:schemeClr val="accent6">
                    <a:lumMod val="60000"/>
                    <a:lumOff val="40000"/>
                  </a:schemeClr>
                </a:solidFill>
                <a:latin typeface="Source Sans Pro" panose="020B0503030403020204" pitchFamily="34" charset="0"/>
              </a:rPr>
              <a:t> Deepavali – Happy Holiday</a:t>
            </a:r>
          </a:p>
          <a:p>
            <a:pPr algn="l"/>
            <a:endParaRPr lang="en-US" sz="3200" b="1" i="0" dirty="0">
              <a:solidFill>
                <a:schemeClr val="accent6">
                  <a:lumMod val="60000"/>
                  <a:lumOff val="40000"/>
                </a:schemeClr>
              </a:solidFill>
              <a:effectLst/>
              <a:latin typeface="Source Sans Pro" panose="020B0503030403020204" pitchFamily="34" charset="0"/>
            </a:endParaRPr>
          </a:p>
        </p:txBody>
      </p:sp>
    </p:spTree>
    <p:extLst>
      <p:ext uri="{BB962C8B-B14F-4D97-AF65-F5344CB8AC3E}">
        <p14:creationId xmlns:p14="http://schemas.microsoft.com/office/powerpoint/2010/main" val="244370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833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37176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9480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4826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2586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431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9C1CEE-C257-40D8-B34D-2001C1D398B7}"/>
              </a:ext>
            </a:extLst>
          </p:cNvPr>
          <p:cNvPicPr>
            <a:picLocks noChangeAspect="1"/>
          </p:cNvPicPr>
          <p:nvPr/>
        </p:nvPicPr>
        <p:blipFill>
          <a:blip r:embed="rId2"/>
          <a:stretch>
            <a:fillRect/>
          </a:stretch>
        </p:blipFill>
        <p:spPr>
          <a:xfrm>
            <a:off x="7647045" y="1269495"/>
            <a:ext cx="1319222" cy="1257309"/>
          </a:xfrm>
          <a:prstGeom prst="rect">
            <a:avLst/>
          </a:prstGeom>
        </p:spPr>
      </p:pic>
      <p:sp>
        <p:nvSpPr>
          <p:cNvPr id="4" name="TextBox 3">
            <a:extLst>
              <a:ext uri="{FF2B5EF4-FFF2-40B4-BE49-F238E27FC236}">
                <a16:creationId xmlns:a16="http://schemas.microsoft.com/office/drawing/2014/main" id="{C82FE014-44BB-483D-A1D3-83AC00CA7C85}"/>
              </a:ext>
            </a:extLst>
          </p:cNvPr>
          <p:cNvSpPr txBox="1"/>
          <p:nvPr/>
        </p:nvSpPr>
        <p:spPr>
          <a:xfrm>
            <a:off x="1315092" y="1453794"/>
            <a:ext cx="1633591" cy="369332"/>
          </a:xfrm>
          <a:prstGeom prst="rect">
            <a:avLst/>
          </a:prstGeom>
          <a:noFill/>
        </p:spPr>
        <p:txBody>
          <a:bodyPr wrap="square" rtlCol="0">
            <a:spAutoFit/>
          </a:bodyPr>
          <a:lstStyle/>
          <a:p>
            <a:r>
              <a:rPr lang="en-US" dirty="0"/>
              <a:t>Find CA</a:t>
            </a:r>
          </a:p>
        </p:txBody>
      </p:sp>
    </p:spTree>
    <p:extLst>
      <p:ext uri="{BB962C8B-B14F-4D97-AF65-F5344CB8AC3E}">
        <p14:creationId xmlns:p14="http://schemas.microsoft.com/office/powerpoint/2010/main" val="75205281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87635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96C45A3-8990-4309-B760-9E21064A1F8E}"/>
              </a:ext>
            </a:extLst>
          </p:cNvPr>
          <p:cNvSpPr txBox="1"/>
          <p:nvPr/>
        </p:nvSpPr>
        <p:spPr>
          <a:xfrm>
            <a:off x="2514600" y="3702971"/>
            <a:ext cx="5029200" cy="369332"/>
          </a:xfrm>
          <a:prstGeom prst="rect">
            <a:avLst/>
          </a:prstGeom>
          <a:noFill/>
        </p:spPr>
        <p:txBody>
          <a:bodyPr wrap="square">
            <a:spAutoFit/>
          </a:bodyPr>
          <a:lstStyle/>
          <a:p>
            <a:r>
              <a:rPr lang="en-US" dirty="0"/>
              <a:t>https://youtu.be/HrrW3rO51ak</a:t>
            </a:r>
          </a:p>
        </p:txBody>
      </p:sp>
      <p:pic>
        <p:nvPicPr>
          <p:cNvPr id="4" name="在线媒体 3" title="Diwali - Festival of Lights | National Geographic">
            <a:hlinkClick r:id="" action="ppaction://media"/>
            <a:extLst>
              <a:ext uri="{FF2B5EF4-FFF2-40B4-BE49-F238E27FC236}">
                <a16:creationId xmlns:a16="http://schemas.microsoft.com/office/drawing/2014/main" id="{CA7EA922-2C4B-4F8F-8BB9-987299A04171}"/>
              </a:ext>
            </a:extLst>
          </p:cNvPr>
          <p:cNvPicPr>
            <a:picLocks noRot="1" noChangeAspect="1"/>
          </p:cNvPicPr>
          <p:nvPr>
            <a:videoFile r:link="rId1"/>
          </p:nvPr>
        </p:nvPicPr>
        <p:blipFill>
          <a:blip r:embed="rId3"/>
          <a:stretch>
            <a:fillRect/>
          </a:stretch>
        </p:blipFill>
        <p:spPr>
          <a:xfrm>
            <a:off x="0" y="0"/>
            <a:ext cx="10938294" cy="7772400"/>
          </a:xfrm>
          <a:prstGeom prst="rect">
            <a:avLst/>
          </a:prstGeom>
        </p:spPr>
      </p:pic>
    </p:spTree>
    <p:extLst>
      <p:ext uri="{BB962C8B-B14F-4D97-AF65-F5344CB8AC3E}">
        <p14:creationId xmlns:p14="http://schemas.microsoft.com/office/powerpoint/2010/main" val="155946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在线媒体 1" title="What Is Diwali and How Is It Celebrated?">
            <a:hlinkClick r:id="" action="ppaction://media"/>
            <a:extLst>
              <a:ext uri="{FF2B5EF4-FFF2-40B4-BE49-F238E27FC236}">
                <a16:creationId xmlns:a16="http://schemas.microsoft.com/office/drawing/2014/main" id="{F2CAA948-6245-4F7C-A126-ED4FFAB3A8F9}"/>
              </a:ext>
            </a:extLst>
          </p:cNvPr>
          <p:cNvPicPr>
            <a:picLocks noRot="1" noChangeAspect="1"/>
          </p:cNvPicPr>
          <p:nvPr>
            <a:videoFile r:link="rId1"/>
          </p:nvPr>
        </p:nvPicPr>
        <p:blipFill>
          <a:blip r:embed="rId3"/>
          <a:stretch>
            <a:fillRect/>
          </a:stretch>
        </p:blipFill>
        <p:spPr>
          <a:xfrm>
            <a:off x="0" y="-74762"/>
            <a:ext cx="10058400" cy="7847162"/>
          </a:xfrm>
          <a:prstGeom prst="rect">
            <a:avLst/>
          </a:prstGeom>
        </p:spPr>
      </p:pic>
    </p:spTree>
    <p:extLst>
      <p:ext uri="{BB962C8B-B14F-4D97-AF65-F5344CB8AC3E}">
        <p14:creationId xmlns:p14="http://schemas.microsoft.com/office/powerpoint/2010/main" val="180751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34067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467379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0611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4E2D9D6-76E3-48BB-BC49-D03F65E6D3DF}"/>
              </a:ext>
            </a:extLst>
          </p:cNvPr>
          <p:cNvSpPr txBox="1"/>
          <p:nvPr/>
        </p:nvSpPr>
        <p:spPr>
          <a:xfrm>
            <a:off x="2514600" y="2871975"/>
            <a:ext cx="5029200" cy="2031325"/>
          </a:xfrm>
          <a:prstGeom prst="rect">
            <a:avLst/>
          </a:prstGeom>
          <a:noFill/>
        </p:spPr>
        <p:txBody>
          <a:bodyPr wrap="square">
            <a:spAutoFit/>
          </a:bodyPr>
          <a:lstStyle/>
          <a:p>
            <a:pPr algn="l"/>
            <a:r>
              <a:rPr lang="en-US" b="0" i="0" dirty="0">
                <a:solidFill>
                  <a:srgbClr val="222222"/>
                </a:solidFill>
                <a:effectLst/>
                <a:latin typeface="Source Sans Pro" panose="020B0503030403020204" pitchFamily="34" charset="0"/>
              </a:rPr>
              <a:t>United States is about 448 times </a:t>
            </a:r>
            <a:r>
              <a:rPr lang="en-US" b="0" i="1" dirty="0">
                <a:solidFill>
                  <a:srgbClr val="222222"/>
                </a:solidFill>
                <a:effectLst/>
                <a:latin typeface="Source Sans Pro" panose="020B0503030403020204" pitchFamily="34" charset="0"/>
              </a:rPr>
              <a:t>bigger</a:t>
            </a:r>
            <a:r>
              <a:rPr lang="en-US" b="0" i="0" dirty="0">
                <a:solidFill>
                  <a:srgbClr val="222222"/>
                </a:solidFill>
                <a:effectLst/>
                <a:latin typeface="Source Sans Pro" panose="020B0503030403020204" pitchFamily="34" charset="0"/>
              </a:rPr>
              <a:t> than Israel.</a:t>
            </a:r>
          </a:p>
          <a:p>
            <a:pPr algn="l"/>
            <a:r>
              <a:rPr lang="en-US" b="0" i="0" dirty="0">
                <a:solidFill>
                  <a:srgbClr val="999999"/>
                </a:solidFill>
                <a:effectLst/>
                <a:latin typeface="Source Sans Pro" panose="020B0503030403020204" pitchFamily="34" charset="0"/>
              </a:rPr>
              <a:t>Israel is approximately 21,937 sq km, while United States is approximately 9,833,517 sq km, making United States </a:t>
            </a:r>
            <a:r>
              <a:rPr lang="en-US" b="1" i="0" dirty="0">
                <a:solidFill>
                  <a:srgbClr val="999999"/>
                </a:solidFill>
                <a:effectLst/>
                <a:latin typeface="Source Sans Pro" panose="020B0503030403020204" pitchFamily="34" charset="0"/>
              </a:rPr>
              <a:t>44,726% larger</a:t>
            </a:r>
            <a:r>
              <a:rPr lang="en-US" b="0" i="0" dirty="0">
                <a:solidFill>
                  <a:srgbClr val="999999"/>
                </a:solidFill>
                <a:effectLst/>
                <a:latin typeface="Source Sans Pro" panose="020B0503030403020204" pitchFamily="34" charset="0"/>
              </a:rPr>
              <a:t> than Israel. Meanwhile, the </a:t>
            </a:r>
            <a:r>
              <a:rPr lang="en-US" b="0" i="1" dirty="0">
                <a:solidFill>
                  <a:srgbClr val="999999"/>
                </a:solidFill>
                <a:effectLst/>
                <a:latin typeface="Source Sans Pro" panose="020B0503030403020204" pitchFamily="34" charset="0"/>
              </a:rPr>
              <a:t>population</a:t>
            </a:r>
            <a:r>
              <a:rPr lang="en-US" b="0" i="0" dirty="0">
                <a:solidFill>
                  <a:srgbClr val="999999"/>
                </a:solidFill>
                <a:effectLst/>
                <a:latin typeface="Source Sans Pro" panose="020B0503030403020204" pitchFamily="34" charset="0"/>
              </a:rPr>
              <a:t> of Israel is ~8.7 million people (324.0 million </a:t>
            </a:r>
            <a:r>
              <a:rPr lang="en-US" b="0" i="1" dirty="0">
                <a:solidFill>
                  <a:srgbClr val="999999"/>
                </a:solidFill>
                <a:effectLst/>
                <a:latin typeface="Source Sans Pro" panose="020B0503030403020204" pitchFamily="34" charset="0"/>
              </a:rPr>
              <a:t>more</a:t>
            </a:r>
            <a:r>
              <a:rPr lang="en-US" b="0" i="0" dirty="0">
                <a:solidFill>
                  <a:srgbClr val="999999"/>
                </a:solidFill>
                <a:effectLst/>
                <a:latin typeface="Source Sans Pro" panose="020B0503030403020204" pitchFamily="34" charset="0"/>
              </a:rPr>
              <a:t> people live in United States).</a:t>
            </a:r>
          </a:p>
        </p:txBody>
      </p:sp>
    </p:spTree>
    <p:extLst>
      <p:ext uri="{BB962C8B-B14F-4D97-AF65-F5344CB8AC3E}">
        <p14:creationId xmlns:p14="http://schemas.microsoft.com/office/powerpoint/2010/main" val="25272216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erry Christmas Xmas Gifts On Red Background For PowerPoint - Christmas PPT  Templates">
            <a:extLst>
              <a:ext uri="{FF2B5EF4-FFF2-40B4-BE49-F238E27FC236}">
                <a16:creationId xmlns:a16="http://schemas.microsoft.com/office/drawing/2014/main" id="{5AD6BD6D-BA44-4FF5-AA88-62B867F514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7509"/>
            <a:ext cx="10144663" cy="787879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CD8E892-D3CD-4DD3-820E-DC8124391D86}"/>
              </a:ext>
            </a:extLst>
          </p:cNvPr>
          <p:cNvSpPr txBox="1"/>
          <p:nvPr/>
        </p:nvSpPr>
        <p:spPr>
          <a:xfrm>
            <a:off x="1920816" y="192020"/>
            <a:ext cx="5141342" cy="369332"/>
          </a:xfrm>
          <a:prstGeom prst="rect">
            <a:avLst/>
          </a:prstGeom>
          <a:noFill/>
        </p:spPr>
        <p:txBody>
          <a:bodyPr wrap="square">
            <a:spAutoFit/>
          </a:bodyPr>
          <a:lstStyle/>
          <a:p>
            <a:pPr algn="ctr"/>
            <a:r>
              <a:rPr lang="en-US" sz="1800" b="1" dirty="0">
                <a:solidFill>
                  <a:srgbClr val="FFC000"/>
                </a:solidFill>
              </a:rPr>
              <a:t>December 1</a:t>
            </a:r>
            <a:r>
              <a:rPr lang="en-US" sz="1800" b="1" baseline="30000" dirty="0">
                <a:solidFill>
                  <a:srgbClr val="FFC000"/>
                </a:solidFill>
              </a:rPr>
              <a:t>st</a:t>
            </a:r>
            <a:r>
              <a:rPr lang="en-US" sz="1800" b="1" dirty="0">
                <a:solidFill>
                  <a:srgbClr val="FFC000"/>
                </a:solidFill>
              </a:rPr>
              <a:t>, 2020  Monday</a:t>
            </a:r>
          </a:p>
        </p:txBody>
      </p:sp>
      <p:pic>
        <p:nvPicPr>
          <p:cNvPr id="5" name="图片 4">
            <a:extLst>
              <a:ext uri="{FF2B5EF4-FFF2-40B4-BE49-F238E27FC236}">
                <a16:creationId xmlns:a16="http://schemas.microsoft.com/office/drawing/2014/main" id="{E4EC9D9B-DA45-4841-9194-3C06380B2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11" y="695864"/>
            <a:ext cx="10501222" cy="1366610"/>
          </a:xfrm>
          <a:prstGeom prst="rect">
            <a:avLst/>
          </a:prstGeom>
        </p:spPr>
      </p:pic>
      <p:sp>
        <p:nvSpPr>
          <p:cNvPr id="7" name="文本框 6">
            <a:extLst>
              <a:ext uri="{FF2B5EF4-FFF2-40B4-BE49-F238E27FC236}">
                <a16:creationId xmlns:a16="http://schemas.microsoft.com/office/drawing/2014/main" id="{F5F2733D-F304-42F1-B0C2-186FB6608519}"/>
              </a:ext>
            </a:extLst>
          </p:cNvPr>
          <p:cNvSpPr txBox="1"/>
          <p:nvPr/>
        </p:nvSpPr>
        <p:spPr>
          <a:xfrm>
            <a:off x="977660" y="2127850"/>
            <a:ext cx="7867291" cy="3970318"/>
          </a:xfrm>
          <a:prstGeom prst="rect">
            <a:avLst/>
          </a:prstGeom>
          <a:noFill/>
        </p:spPr>
        <p:txBody>
          <a:bodyPr wrap="square">
            <a:spAutoFit/>
          </a:bodyPr>
          <a:lstStyle/>
          <a:p>
            <a:pPr algn="l"/>
            <a:r>
              <a:rPr lang="en-US" sz="3600" b="1" i="0" dirty="0">
                <a:solidFill>
                  <a:schemeClr val="accent6">
                    <a:lumMod val="60000"/>
                    <a:lumOff val="40000"/>
                  </a:schemeClr>
                </a:solidFill>
                <a:effectLst/>
                <a:latin typeface="Source Sans Pro" panose="020B0503030403020204" pitchFamily="34" charset="0"/>
              </a:rPr>
              <a:t>United States is about 448 times </a:t>
            </a:r>
            <a:r>
              <a:rPr lang="en-US" sz="3600" b="1" i="1" dirty="0">
                <a:solidFill>
                  <a:schemeClr val="accent6">
                    <a:lumMod val="60000"/>
                    <a:lumOff val="40000"/>
                  </a:schemeClr>
                </a:solidFill>
                <a:effectLst/>
                <a:latin typeface="Source Sans Pro" panose="020B0503030403020204" pitchFamily="34" charset="0"/>
              </a:rPr>
              <a:t>bigger</a:t>
            </a:r>
            <a:r>
              <a:rPr lang="en-US" sz="3600" b="1" i="0" dirty="0">
                <a:solidFill>
                  <a:schemeClr val="accent6">
                    <a:lumMod val="60000"/>
                    <a:lumOff val="40000"/>
                  </a:schemeClr>
                </a:solidFill>
                <a:effectLst/>
                <a:latin typeface="Source Sans Pro" panose="020B0503030403020204" pitchFamily="34" charset="0"/>
              </a:rPr>
              <a:t> than Israel. </a:t>
            </a:r>
          </a:p>
          <a:p>
            <a:pPr algn="l"/>
            <a:endParaRPr lang="en-US" sz="3600" b="1" i="0" dirty="0">
              <a:solidFill>
                <a:schemeClr val="accent6">
                  <a:lumMod val="60000"/>
                  <a:lumOff val="40000"/>
                </a:schemeClr>
              </a:solidFill>
              <a:effectLst/>
              <a:latin typeface="Source Sans Pro" panose="020B0503030403020204" pitchFamily="34" charset="0"/>
            </a:endParaRPr>
          </a:p>
          <a:p>
            <a:pPr algn="l"/>
            <a:r>
              <a:rPr lang="en-US" sz="3600" b="1" i="0" dirty="0">
                <a:solidFill>
                  <a:schemeClr val="accent6">
                    <a:lumMod val="60000"/>
                    <a:lumOff val="40000"/>
                  </a:schemeClr>
                </a:solidFill>
                <a:effectLst/>
                <a:latin typeface="Source Sans Pro" panose="020B0503030403020204" pitchFamily="34" charset="0"/>
              </a:rPr>
              <a:t>Meanwhile, the </a:t>
            </a:r>
            <a:r>
              <a:rPr lang="en-US" sz="3600" b="1" i="1" dirty="0">
                <a:solidFill>
                  <a:schemeClr val="accent6">
                    <a:lumMod val="60000"/>
                    <a:lumOff val="40000"/>
                  </a:schemeClr>
                </a:solidFill>
                <a:effectLst/>
                <a:latin typeface="Source Sans Pro" panose="020B0503030403020204" pitchFamily="34" charset="0"/>
              </a:rPr>
              <a:t>population</a:t>
            </a:r>
            <a:r>
              <a:rPr lang="en-US" sz="3600" b="1" i="0" dirty="0">
                <a:solidFill>
                  <a:schemeClr val="accent6">
                    <a:lumMod val="60000"/>
                    <a:lumOff val="40000"/>
                  </a:schemeClr>
                </a:solidFill>
                <a:effectLst/>
                <a:latin typeface="Source Sans Pro" panose="020B0503030403020204" pitchFamily="34" charset="0"/>
              </a:rPr>
              <a:t> of Israel is ~8.7 million people (300 million </a:t>
            </a:r>
            <a:r>
              <a:rPr lang="en-US" sz="3600" b="1" i="1" dirty="0">
                <a:solidFill>
                  <a:schemeClr val="accent6">
                    <a:lumMod val="60000"/>
                    <a:lumOff val="40000"/>
                  </a:schemeClr>
                </a:solidFill>
                <a:effectLst/>
                <a:latin typeface="Source Sans Pro" panose="020B0503030403020204" pitchFamily="34" charset="0"/>
              </a:rPr>
              <a:t>more</a:t>
            </a:r>
            <a:r>
              <a:rPr lang="en-US" sz="3600" b="1" i="0" dirty="0">
                <a:solidFill>
                  <a:schemeClr val="accent6">
                    <a:lumMod val="60000"/>
                    <a:lumOff val="40000"/>
                  </a:schemeClr>
                </a:solidFill>
                <a:effectLst/>
                <a:latin typeface="Source Sans Pro" panose="020B0503030403020204" pitchFamily="34" charset="0"/>
              </a:rPr>
              <a:t> people live in United States).</a:t>
            </a:r>
          </a:p>
        </p:txBody>
      </p:sp>
    </p:spTree>
    <p:extLst>
      <p:ext uri="{BB962C8B-B14F-4D97-AF65-F5344CB8AC3E}">
        <p14:creationId xmlns:p14="http://schemas.microsoft.com/office/powerpoint/2010/main" val="332606635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d Light Christmas Background, Christmas, Christmas Background, Christmas  Tree Background Image for Free Download">
            <a:extLst>
              <a:ext uri="{FF2B5EF4-FFF2-40B4-BE49-F238E27FC236}">
                <a16:creationId xmlns:a16="http://schemas.microsoft.com/office/drawing/2014/main" id="{E335B145-45FF-48A9-AE9C-D8C824096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58"/>
          <a:stretch/>
        </p:blipFill>
        <p:spPr bwMode="auto">
          <a:xfrm>
            <a:off x="1" y="0"/>
            <a:ext cx="10058400" cy="78615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A84A034-3D44-48F1-82DE-9E1FF2522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22" y="120769"/>
            <a:ext cx="10501222" cy="1366610"/>
          </a:xfrm>
          <a:prstGeom prst="rect">
            <a:avLst/>
          </a:prstGeom>
        </p:spPr>
      </p:pic>
    </p:spTree>
    <p:extLst>
      <p:ext uri="{BB962C8B-B14F-4D97-AF65-F5344CB8AC3E}">
        <p14:creationId xmlns:p14="http://schemas.microsoft.com/office/powerpoint/2010/main" val="39200668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ed Light Christmas Background, Christmas, Christmas Background, Christmas  Tree Background Image for Free Download">
            <a:extLst>
              <a:ext uri="{FF2B5EF4-FFF2-40B4-BE49-F238E27FC236}">
                <a16:creationId xmlns:a16="http://schemas.microsoft.com/office/drawing/2014/main" id="{E335B145-45FF-48A9-AE9C-D8C8240962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58"/>
          <a:stretch/>
        </p:blipFill>
        <p:spPr bwMode="auto">
          <a:xfrm>
            <a:off x="1" y="0"/>
            <a:ext cx="10058400" cy="786154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A84A034-3D44-48F1-82DE-9E1FF2522C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22" y="120769"/>
            <a:ext cx="10501222" cy="1366610"/>
          </a:xfrm>
          <a:prstGeom prst="rect">
            <a:avLst/>
          </a:prstGeom>
        </p:spPr>
      </p:pic>
    </p:spTree>
    <p:extLst>
      <p:ext uri="{BB962C8B-B14F-4D97-AF65-F5344CB8AC3E}">
        <p14:creationId xmlns:p14="http://schemas.microsoft.com/office/powerpoint/2010/main" val="337105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angent secant theorem">
            <a:extLst>
              <a:ext uri="{FF2B5EF4-FFF2-40B4-BE49-F238E27FC236}">
                <a16:creationId xmlns:a16="http://schemas.microsoft.com/office/drawing/2014/main" id="{27D7FCD1-9416-45DB-9DEA-C7BAB0E2C5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314325"/>
            <a:ext cx="6010275" cy="714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75305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36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2882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在线媒体 1" title="Happy Hanukkah from Kamala Harris and Doug Emhoff">
            <a:hlinkClick r:id="" action="ppaction://media"/>
            <a:extLst>
              <a:ext uri="{FF2B5EF4-FFF2-40B4-BE49-F238E27FC236}">
                <a16:creationId xmlns:a16="http://schemas.microsoft.com/office/drawing/2014/main" id="{37FA5CB4-BC7A-4D33-91B5-2A800FE89220}"/>
              </a:ext>
            </a:extLst>
          </p:cNvPr>
          <p:cNvPicPr>
            <a:picLocks noRot="1" noChangeAspect="1"/>
          </p:cNvPicPr>
          <p:nvPr>
            <a:videoFile r:link="rId1"/>
          </p:nvPr>
        </p:nvPicPr>
        <p:blipFill>
          <a:blip r:embed="rId3"/>
          <a:stretch>
            <a:fillRect/>
          </a:stretch>
        </p:blipFill>
        <p:spPr>
          <a:xfrm>
            <a:off x="0" y="0"/>
            <a:ext cx="10104408" cy="7772400"/>
          </a:xfrm>
          <a:prstGeom prst="rect">
            <a:avLst/>
          </a:prstGeom>
        </p:spPr>
      </p:pic>
    </p:spTree>
    <p:extLst>
      <p:ext uri="{BB962C8B-B14F-4D97-AF65-F5344CB8AC3E}">
        <p14:creationId xmlns:p14="http://schemas.microsoft.com/office/powerpoint/2010/main" val="189259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07820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78878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94664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376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6645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9292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885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F395E6-30A6-4A3E-8272-A2ED661E414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05592" y="2926080"/>
            <a:ext cx="1847215" cy="1920240"/>
          </a:xfrm>
          <a:prstGeom prst="rect">
            <a:avLst/>
          </a:prstGeom>
          <a:noFill/>
        </p:spPr>
      </p:pic>
    </p:spTree>
    <p:extLst>
      <p:ext uri="{BB962C8B-B14F-4D97-AF65-F5344CB8AC3E}">
        <p14:creationId xmlns:p14="http://schemas.microsoft.com/office/powerpoint/2010/main" val="7727949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2166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35047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69961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55426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47252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35678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73859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3306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5399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870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2E8797-6506-4B28-9540-318AB1FE37A0}"/>
              </a:ext>
            </a:extLst>
          </p:cNvPr>
          <p:cNvPicPr>
            <a:picLocks noChangeAspect="1"/>
          </p:cNvPicPr>
          <p:nvPr/>
        </p:nvPicPr>
        <p:blipFill>
          <a:blip r:embed="rId2"/>
          <a:stretch>
            <a:fillRect/>
          </a:stretch>
        </p:blipFill>
        <p:spPr>
          <a:xfrm>
            <a:off x="1739146" y="0"/>
            <a:ext cx="6580107" cy="7772400"/>
          </a:xfrm>
          <a:prstGeom prst="rect">
            <a:avLst/>
          </a:prstGeom>
        </p:spPr>
      </p:pic>
    </p:spTree>
    <p:extLst>
      <p:ext uri="{BB962C8B-B14F-4D97-AF65-F5344CB8AC3E}">
        <p14:creationId xmlns:p14="http://schemas.microsoft.com/office/powerpoint/2010/main" val="621341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515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164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5049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90352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89677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12010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8096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0321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59539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300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791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4349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10382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0364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9772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462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8751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56011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4827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04179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76679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21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8519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770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85847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64079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65827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63030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617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08313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81450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9736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58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angent secant theorem">
            <a:extLst>
              <a:ext uri="{FF2B5EF4-FFF2-40B4-BE49-F238E27FC236}">
                <a16:creationId xmlns:a16="http://schemas.microsoft.com/office/drawing/2014/main" id="{40B01697-9EF8-4561-94F6-101E3B5F78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28" b="25226"/>
          <a:stretch/>
        </p:blipFill>
        <p:spPr bwMode="auto">
          <a:xfrm>
            <a:off x="2024063" y="1412697"/>
            <a:ext cx="6010275" cy="445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71594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47477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61808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99666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02761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05260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156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47453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85093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78345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749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64098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08201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74697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851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33893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7129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061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43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0352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993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876524-DA8C-4223-89FB-FCC240075E5A}"/>
                  </a:ext>
                </a:extLst>
              </p:cNvPr>
              <p:cNvSpPr txBox="1"/>
              <p:nvPr/>
            </p:nvSpPr>
            <p:spPr>
              <a:xfrm>
                <a:off x="1733418" y="168610"/>
                <a:ext cx="5029200" cy="5016758"/>
              </a:xfrm>
              <a:prstGeom prst="rect">
                <a:avLst/>
              </a:prstGeom>
              <a:noFill/>
            </p:spPr>
            <p:txBody>
              <a:bodyPr wrap="square">
                <a:spAutoFit/>
              </a:bodyPr>
              <a:lstStyle/>
              <a:p>
                <a:r>
                  <a:rPr lang="en-US" dirty="0"/>
                  <a:t>Example 3 . </a:t>
                </a:r>
              </a:p>
              <a:p>
                <a:r>
                  <a:rPr lang="en-US" dirty="0"/>
                  <a:t>Find:</a:t>
                </a:r>
              </a:p>
              <a:p>
                <a:endParaRPr lang="en-US" dirty="0"/>
              </a:p>
              <a:p>
                <a:pPr marL="342900" indent="-342900">
                  <a:buAutoNum type="arabicPeriod"/>
                </a:pPr>
                <a:r>
                  <a:rPr lang="en-US" dirty="0"/>
                  <a:t>m</a:t>
                </a:r>
                <a14:m>
                  <m:oMath xmlns:m="http://schemas.openxmlformats.org/officeDocument/2006/math">
                    <m:r>
                      <a:rPr lang="en-US" sz="1400" i="1" smtClean="0">
                        <a:solidFill>
                          <a:srgbClr val="282829"/>
                        </a:solidFill>
                        <a:effectLst/>
                        <a:latin typeface="Cambria Math" panose="02040503050406030204" pitchFamily="18" charset="0"/>
                        <a:ea typeface="Times New Roman" panose="02020603050405020304" pitchFamily="18" charset="0"/>
                        <a:cs typeface="Segoe UI" panose="020B0502040204020203" pitchFamily="34" charset="0"/>
                      </a:rPr>
                      <m:t>∠</m:t>
                    </m:r>
                    <m:r>
                      <a:rPr lang="en-US" sz="1400" b="0" i="1" smtClean="0">
                        <a:solidFill>
                          <a:srgbClr val="282829"/>
                        </a:solidFill>
                        <a:effectLst/>
                        <a:latin typeface="Cambria Math" panose="02040503050406030204" pitchFamily="18" charset="0"/>
                        <a:ea typeface="Times New Roman" panose="02020603050405020304" pitchFamily="18" charset="0"/>
                        <a:cs typeface="Segoe UI" panose="020B0502040204020203" pitchFamily="34" charset="0"/>
                      </a:rPr>
                      <m:t>𝑊𝑌𝑇</m:t>
                    </m:r>
                  </m:oMath>
                </a14:m>
                <a:endParaRPr lang="en-US" sz="1400" b="0" dirty="0">
                  <a:solidFill>
                    <a:srgbClr val="282829"/>
                  </a:solidFill>
                  <a:effectLst/>
                  <a:ea typeface="Times New Roman" panose="02020603050405020304" pitchFamily="18" charset="0"/>
                  <a:cs typeface="Segoe UI" panose="020B0502040204020203" pitchFamily="34" charset="0"/>
                </a:endParaRPr>
              </a:p>
              <a:p>
                <a:pPr marL="342900" indent="-342900">
                  <a:buAutoNum type="arabicPeriod"/>
                </a:pPr>
                <a:endParaRPr lang="en-US" sz="1400" b="0" dirty="0">
                  <a:solidFill>
                    <a:srgbClr val="282829"/>
                  </a:solidFill>
                  <a:effectLst/>
                  <a:ea typeface="Times New Roman" panose="02020603050405020304" pitchFamily="18" charset="0"/>
                  <a:cs typeface="Segoe UI" panose="020B0502040204020203" pitchFamily="34" charset="0"/>
                </a:endParaRPr>
              </a:p>
              <a:p>
                <a:pPr marL="342900" indent="-342900">
                  <a:buAutoNum type="arabicPeriod"/>
                </a:pPr>
                <a:endParaRPr lang="en-US" sz="1400" dirty="0">
                  <a:solidFill>
                    <a:srgbClr val="282829"/>
                  </a:solidFill>
                  <a:ea typeface="Times New Roman" panose="02020603050405020304" pitchFamily="18" charset="0"/>
                  <a:cs typeface="Segoe UI" panose="020B0502040204020203" pitchFamily="34" charset="0"/>
                </a:endParaRPr>
              </a:p>
              <a:p>
                <a:pPr marL="342900" indent="-342900">
                  <a:buAutoNum type="arabicPeriod"/>
                </a:pPr>
                <a:r>
                  <a:rPr lang="en-US" b="0" dirty="0">
                    <a:solidFill>
                      <a:srgbClr val="282829"/>
                    </a:solidFill>
                    <a:effectLst/>
                    <a:ea typeface="Times New Roman" panose="02020603050405020304" pitchFamily="18" charset="0"/>
                    <a:cs typeface="Segoe UI" panose="020B0502040204020203" pitchFamily="34" charset="0"/>
                  </a:rPr>
                  <a:t>m</a:t>
                </a:r>
                <a14:m>
                  <m:oMath xmlns:m="http://schemas.openxmlformats.org/officeDocument/2006/math">
                    <m:r>
                      <a:rPr lang="en-US" b="0" i="1" smtClean="0">
                        <a:solidFill>
                          <a:srgbClr val="282829"/>
                        </a:solidFill>
                        <a:effectLst/>
                        <a:latin typeface="Cambria Math" panose="02040503050406030204" pitchFamily="18" charset="0"/>
                        <a:ea typeface="Cambria Math" panose="02040503050406030204" pitchFamily="18" charset="0"/>
                        <a:cs typeface="Segoe UI" panose="020B0502040204020203" pitchFamily="34" charset="0"/>
                      </a:rPr>
                      <m:t>∠</m:t>
                    </m:r>
                  </m:oMath>
                </a14:m>
                <a:r>
                  <a:rPr lang="en-US" sz="1400" b="0" dirty="0">
                    <a:solidFill>
                      <a:srgbClr val="282829"/>
                    </a:solidFill>
                    <a:effectLst/>
                    <a:ea typeface="Times New Roman" panose="02020603050405020304" pitchFamily="18" charset="0"/>
                    <a:cs typeface="Times New Roman" panose="02020603050405020304" pitchFamily="18" charset="0"/>
                  </a:rPr>
                  <a:t>YXT</a:t>
                </a:r>
              </a:p>
              <a:p>
                <a:pPr marL="342900" indent="-342900">
                  <a:buAutoNum type="arabicPeriod"/>
                </a:pPr>
                <a:endParaRPr lang="en-US" sz="1400" b="0" dirty="0">
                  <a:solidFill>
                    <a:srgbClr val="282829"/>
                  </a:solidFill>
                  <a:effectLst/>
                  <a:ea typeface="Times New Roman" panose="02020603050405020304" pitchFamily="18" charset="0"/>
                  <a:cs typeface="Times New Roman" panose="02020603050405020304" pitchFamily="18" charset="0"/>
                </a:endParaRPr>
              </a:p>
              <a:p>
                <a:endParaRPr lang="en-US" sz="1400" dirty="0">
                  <a:effectLst/>
                  <a:ea typeface="Times New Roman" panose="02020603050405020304" pitchFamily="18" charset="0"/>
                </a:endParaRPr>
              </a:p>
              <a:p>
                <a:r>
                  <a:rPr lang="en-US" sz="1400" dirty="0">
                    <a:ea typeface="Times New Roman" panose="02020603050405020304" pitchFamily="18" charset="0"/>
                  </a:rPr>
                  <a:t>3.  </a:t>
                </a:r>
                <a:r>
                  <a:rPr lang="en-US" dirty="0" err="1">
                    <a:ea typeface="Times New Roman" panose="02020603050405020304" pitchFamily="18" charset="0"/>
                  </a:rPr>
                  <a:t>m</a:t>
                </a:r>
                <a:r>
                  <a:rPr lang="en-US" sz="1400" dirty="0" err="1">
                    <a:ea typeface="Times New Roman" panose="02020603050405020304" pitchFamily="18" charset="0"/>
                  </a:rPr>
                  <a:t>WT</a:t>
                </a:r>
                <a:endParaRPr lang="en-US" sz="1400" dirty="0">
                  <a:ea typeface="Times New Roman" panose="02020603050405020304" pitchFamily="18" charset="0"/>
                </a:endParaRPr>
              </a:p>
              <a:p>
                <a:endParaRPr lang="en-US" sz="1400" dirty="0">
                  <a:ea typeface="Times New Roman" panose="02020603050405020304" pitchFamily="18" charset="0"/>
                </a:endParaRPr>
              </a:p>
              <a:p>
                <a:endParaRPr lang="en-US" sz="1400" dirty="0">
                  <a:effectLst/>
                  <a:ea typeface="Times New Roman" panose="02020603050405020304" pitchFamily="18" charset="0"/>
                </a:endParaRPr>
              </a:p>
              <a:p>
                <a:r>
                  <a:rPr lang="en-US" sz="1400" dirty="0">
                    <a:ea typeface="Times New Roman" panose="02020603050405020304" pitchFamily="18" charset="0"/>
                  </a:rPr>
                  <a:t>4.  </a:t>
                </a:r>
                <a:r>
                  <a:rPr lang="en-US" dirty="0" err="1">
                    <a:ea typeface="Times New Roman" panose="02020603050405020304" pitchFamily="18" charset="0"/>
                  </a:rPr>
                  <a:t>m</a:t>
                </a:r>
                <a:r>
                  <a:rPr lang="en-US" sz="1400" dirty="0" err="1">
                    <a:ea typeface="Times New Roman" panose="02020603050405020304" pitchFamily="18" charset="0"/>
                  </a:rPr>
                  <a:t>WYT</a:t>
                </a:r>
                <a:endParaRPr lang="en-US" sz="1400" dirty="0">
                  <a:ea typeface="Times New Roman" panose="02020603050405020304" pitchFamily="18" charset="0"/>
                </a:endParaRPr>
              </a:p>
              <a:p>
                <a:endParaRPr lang="en-US" sz="1400" dirty="0">
                  <a:effectLst/>
                  <a:ea typeface="Times New Roman" panose="02020603050405020304" pitchFamily="18" charset="0"/>
                </a:endParaRPr>
              </a:p>
              <a:p>
                <a:endParaRPr lang="en-US" sz="1400" dirty="0">
                  <a:effectLst/>
                  <a:ea typeface="Times New Roman" panose="02020603050405020304" pitchFamily="18" charset="0"/>
                </a:endParaRPr>
              </a:p>
              <a:p>
                <a:r>
                  <a:rPr lang="en-US" sz="1400" dirty="0">
                    <a:ea typeface="Times New Roman" panose="02020603050405020304" pitchFamily="18" charset="0"/>
                  </a:rPr>
                  <a:t>5.   </a:t>
                </a:r>
                <a:r>
                  <a:rPr lang="en-US" sz="1600" dirty="0" err="1">
                    <a:ea typeface="Times New Roman" panose="02020603050405020304" pitchFamily="18" charset="0"/>
                  </a:rPr>
                  <a:t>m</a:t>
                </a:r>
                <a:r>
                  <a:rPr lang="en-US" sz="1400" dirty="0" err="1">
                    <a:ea typeface="Times New Roman" panose="02020603050405020304" pitchFamily="18" charset="0"/>
                  </a:rPr>
                  <a:t>YWT</a:t>
                </a:r>
                <a:endParaRPr lang="en-US" sz="1400" dirty="0">
                  <a:effectLst/>
                  <a:ea typeface="Times New Roman" panose="02020603050405020304" pitchFamily="18" charset="0"/>
                </a:endParaRPr>
              </a:p>
              <a:p>
                <a:pPr marL="342900" indent="-342900">
                  <a:buAutoNum type="arabicPeriod"/>
                </a:pPr>
                <a:endParaRPr lang="en-US" sz="1400" dirty="0">
                  <a:effectLst/>
                  <a:latin typeface="Times New Roman" panose="02020603050405020304" pitchFamily="18" charset="0"/>
                  <a:ea typeface="Times New Roman" panose="02020603050405020304" pitchFamily="18" charset="0"/>
                </a:endParaRPr>
              </a:p>
              <a:p>
                <a:endParaRPr lang="en-US" dirty="0"/>
              </a:p>
              <a:p>
                <a:endParaRPr lang="en-US" dirty="0"/>
              </a:p>
              <a:p>
                <a:endParaRPr lang="en-US" dirty="0"/>
              </a:p>
            </p:txBody>
          </p:sp>
        </mc:Choice>
        <mc:Fallback xmlns="">
          <p:sp>
            <p:nvSpPr>
              <p:cNvPr id="3" name="TextBox 2">
                <a:extLst>
                  <a:ext uri="{FF2B5EF4-FFF2-40B4-BE49-F238E27FC236}">
                    <a16:creationId xmlns:a16="http://schemas.microsoft.com/office/drawing/2014/main" id="{8F876524-DA8C-4223-89FB-FCC240075E5A}"/>
                  </a:ext>
                </a:extLst>
              </p:cNvPr>
              <p:cNvSpPr txBox="1">
                <a:spLocks noRot="1" noChangeAspect="1" noMove="1" noResize="1" noEditPoints="1" noAdjustHandles="1" noChangeArrowheads="1" noChangeShapeType="1" noTextEdit="1"/>
              </p:cNvSpPr>
              <p:nvPr/>
            </p:nvSpPr>
            <p:spPr>
              <a:xfrm>
                <a:off x="1733418" y="168610"/>
                <a:ext cx="5029200" cy="5016758"/>
              </a:xfrm>
              <a:prstGeom prst="rect">
                <a:avLst/>
              </a:prstGeom>
              <a:blipFill>
                <a:blip r:embed="rId2"/>
                <a:stretch>
                  <a:fillRect l="-970" t="-72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2BBE724-5836-4EFB-9520-5624D19898BC}"/>
              </a:ext>
            </a:extLst>
          </p:cNvPr>
          <p:cNvPicPr>
            <a:picLocks noChangeAspect="1"/>
          </p:cNvPicPr>
          <p:nvPr/>
        </p:nvPicPr>
        <p:blipFill>
          <a:blip r:embed="rId3"/>
          <a:stretch>
            <a:fillRect/>
          </a:stretch>
        </p:blipFill>
        <p:spPr>
          <a:xfrm>
            <a:off x="6611422" y="1028740"/>
            <a:ext cx="3190125" cy="2483509"/>
          </a:xfrm>
          <a:prstGeom prst="rect">
            <a:avLst/>
          </a:prstGeom>
        </p:spPr>
      </p:pic>
      <p:sp>
        <p:nvSpPr>
          <p:cNvPr id="13" name="Arc 12">
            <a:extLst>
              <a:ext uri="{FF2B5EF4-FFF2-40B4-BE49-F238E27FC236}">
                <a16:creationId xmlns:a16="http://schemas.microsoft.com/office/drawing/2014/main" id="{612B9E33-EDB4-4DA3-A0E2-0D52D6FA33E2}"/>
              </a:ext>
            </a:extLst>
          </p:cNvPr>
          <p:cNvSpPr/>
          <p:nvPr/>
        </p:nvSpPr>
        <p:spPr>
          <a:xfrm rot="12506559">
            <a:off x="1873215" y="2474720"/>
            <a:ext cx="914400" cy="914400"/>
          </a:xfrm>
          <a:prstGeom prst="arc">
            <a:avLst>
              <a:gd name="adj1" fmla="val 2397947"/>
              <a:gd name="adj2" fmla="val 4528214"/>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032DAB9-A26E-43F4-A6E5-EF9F5C455680}"/>
              </a:ext>
            </a:extLst>
          </p:cNvPr>
          <p:cNvCxnSpPr>
            <a:cxnSpLocks/>
          </p:cNvCxnSpPr>
          <p:nvPr/>
        </p:nvCxnSpPr>
        <p:spPr>
          <a:xfrm>
            <a:off x="6658355" y="6067304"/>
            <a:ext cx="1140432" cy="111598"/>
          </a:xfrm>
          <a:prstGeom prst="line">
            <a:avLst/>
          </a:prstGeom>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24766FD5-6D1E-452E-B2A7-9B801AC58B02}"/>
              </a:ext>
            </a:extLst>
          </p:cNvPr>
          <p:cNvSpPr/>
          <p:nvPr/>
        </p:nvSpPr>
        <p:spPr>
          <a:xfrm rot="13053045">
            <a:off x="1894567" y="3167772"/>
            <a:ext cx="914400" cy="914400"/>
          </a:xfrm>
          <a:prstGeom prst="arc">
            <a:avLst>
              <a:gd name="adj1" fmla="val 1918587"/>
              <a:gd name="adj2" fmla="val 434522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E592FBBE-D83C-4E58-B5B7-1D71D0AC3508}"/>
              </a:ext>
            </a:extLst>
          </p:cNvPr>
          <p:cNvSpPr/>
          <p:nvPr/>
        </p:nvSpPr>
        <p:spPr>
          <a:xfrm rot="13053045">
            <a:off x="1942011" y="3842964"/>
            <a:ext cx="914400" cy="914400"/>
          </a:xfrm>
          <a:prstGeom prst="arc">
            <a:avLst>
              <a:gd name="adj1" fmla="val 1918587"/>
              <a:gd name="adj2" fmla="val 414091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51B31203-E98C-418C-B4AE-F68671E64D4A}"/>
              </a:ext>
            </a:extLst>
          </p:cNvPr>
          <p:cNvSpPr/>
          <p:nvPr/>
        </p:nvSpPr>
        <p:spPr>
          <a:xfrm rot="13053045">
            <a:off x="8198777" y="6540492"/>
            <a:ext cx="914400" cy="914400"/>
          </a:xfrm>
          <a:prstGeom prst="arc">
            <a:avLst>
              <a:gd name="adj1" fmla="val 1918587"/>
              <a:gd name="adj2" fmla="val 414091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62525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38C877-A364-4A45-81F1-972363597F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74157" y="2926080"/>
            <a:ext cx="1847215" cy="1920240"/>
          </a:xfrm>
          <a:prstGeom prst="rect">
            <a:avLst/>
          </a:prstGeom>
          <a:noFill/>
        </p:spPr>
      </p:pic>
      <p:pic>
        <p:nvPicPr>
          <p:cNvPr id="3" name="Content Placeholder 4">
            <a:extLst>
              <a:ext uri="{FF2B5EF4-FFF2-40B4-BE49-F238E27FC236}">
                <a16:creationId xmlns:a16="http://schemas.microsoft.com/office/drawing/2014/main" id="{FFB1DB29-2804-D107-B6FB-2C441733A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33" y="1057548"/>
            <a:ext cx="5295145" cy="6340475"/>
          </a:xfrm>
          <a:prstGeom prst="rect">
            <a:avLst/>
          </a:prstGeom>
        </p:spPr>
      </p:pic>
    </p:spTree>
    <p:extLst>
      <p:ext uri="{BB962C8B-B14F-4D97-AF65-F5344CB8AC3E}">
        <p14:creationId xmlns:p14="http://schemas.microsoft.com/office/powerpoint/2010/main" val="15420871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446D6CA0-686F-49C6-BF46-E8BE642E29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138023" y="109268"/>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FE96333-1D73-4809-9227-C225CB8A42F4}"/>
              </a:ext>
            </a:extLst>
          </p:cNvPr>
          <p:cNvSpPr txBox="1"/>
          <p:nvPr/>
        </p:nvSpPr>
        <p:spPr>
          <a:xfrm>
            <a:off x="3454880" y="985651"/>
            <a:ext cx="5218980" cy="1200329"/>
          </a:xfrm>
          <a:prstGeom prst="rect">
            <a:avLst/>
          </a:prstGeom>
          <a:noFill/>
        </p:spPr>
        <p:txBody>
          <a:bodyPr wrap="square">
            <a:spAutoFit/>
          </a:bodyPr>
          <a:lstStyle/>
          <a:p>
            <a:pPr algn="l"/>
            <a:r>
              <a:rPr lang="en-US" sz="3600" b="1" i="0" dirty="0">
                <a:solidFill>
                  <a:schemeClr val="accent6"/>
                </a:solidFill>
                <a:effectLst/>
                <a:latin typeface="Barlow"/>
              </a:rPr>
              <a:t>December Holidays Around the World</a:t>
            </a:r>
          </a:p>
        </p:txBody>
      </p:sp>
      <p:sp>
        <p:nvSpPr>
          <p:cNvPr id="6" name="文本框 5">
            <a:extLst>
              <a:ext uri="{FF2B5EF4-FFF2-40B4-BE49-F238E27FC236}">
                <a16:creationId xmlns:a16="http://schemas.microsoft.com/office/drawing/2014/main" id="{DB1EA113-7619-40C2-BD12-C4A4FB4D9C4A}"/>
              </a:ext>
            </a:extLst>
          </p:cNvPr>
          <p:cNvSpPr txBox="1"/>
          <p:nvPr/>
        </p:nvSpPr>
        <p:spPr>
          <a:xfrm>
            <a:off x="1702279" y="2323699"/>
            <a:ext cx="7562491" cy="3046988"/>
          </a:xfrm>
          <a:prstGeom prst="rect">
            <a:avLst/>
          </a:prstGeom>
          <a:noFill/>
        </p:spPr>
        <p:txBody>
          <a:bodyPr wrap="square">
            <a:spAutoFit/>
          </a:bodyPr>
          <a:lstStyle/>
          <a:p>
            <a:r>
              <a:rPr lang="en-US" sz="3200" b="0" i="0" dirty="0">
                <a:solidFill>
                  <a:schemeClr val="accent6">
                    <a:lumMod val="60000"/>
                    <a:lumOff val="40000"/>
                  </a:schemeClr>
                </a:solidFill>
                <a:effectLst/>
                <a:latin typeface="Barlow"/>
              </a:rPr>
              <a:t>Few months present as many multicultural celebrations as December. From Christmas to </a:t>
            </a:r>
            <a:r>
              <a:rPr lang="en-US" sz="3200" b="0" i="0" dirty="0" err="1">
                <a:solidFill>
                  <a:schemeClr val="accent6">
                    <a:lumMod val="60000"/>
                    <a:lumOff val="40000"/>
                  </a:schemeClr>
                </a:solidFill>
                <a:effectLst/>
                <a:latin typeface="Barlow"/>
              </a:rPr>
              <a:t>Omisoka</a:t>
            </a:r>
            <a:r>
              <a:rPr lang="en-US" sz="3200" b="0" i="0" dirty="0">
                <a:solidFill>
                  <a:schemeClr val="accent6">
                    <a:lumMod val="60000"/>
                    <a:lumOff val="40000"/>
                  </a:schemeClr>
                </a:solidFill>
                <a:effectLst/>
                <a:latin typeface="Barlow"/>
              </a:rPr>
              <a:t>, the last month of the year is a “world of holidays.” Let’s take a look at some of December’s holidays around the world.</a:t>
            </a:r>
            <a:endParaRPr lang="en-US" sz="3200" dirty="0">
              <a:solidFill>
                <a:schemeClr val="accent6">
                  <a:lumMod val="60000"/>
                  <a:lumOff val="40000"/>
                </a:schemeClr>
              </a:solidFill>
            </a:endParaRPr>
          </a:p>
        </p:txBody>
      </p:sp>
    </p:spTree>
    <p:extLst>
      <p:ext uri="{BB962C8B-B14F-4D97-AF65-F5344CB8AC3E}">
        <p14:creationId xmlns:p14="http://schemas.microsoft.com/office/powerpoint/2010/main" val="997937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92F76F-33F9-454B-94F8-EAEF76516EC1}"/>
              </a:ext>
            </a:extLst>
          </p:cNvPr>
          <p:cNvSpPr txBox="1"/>
          <p:nvPr/>
        </p:nvSpPr>
        <p:spPr>
          <a:xfrm>
            <a:off x="598470" y="896891"/>
            <a:ext cx="5858838" cy="369332"/>
          </a:xfrm>
          <a:prstGeom prst="rect">
            <a:avLst/>
          </a:prstGeom>
          <a:noFill/>
        </p:spPr>
        <p:txBody>
          <a:bodyPr wrap="square">
            <a:spAutoFit/>
          </a:bodyPr>
          <a:lstStyle/>
          <a:p>
            <a:r>
              <a:rPr lang="en-US" dirty="0"/>
              <a:t>Example 1. Find x value:</a:t>
            </a:r>
          </a:p>
        </p:txBody>
      </p:sp>
      <p:pic>
        <p:nvPicPr>
          <p:cNvPr id="5" name="Picture 4">
            <a:extLst>
              <a:ext uri="{FF2B5EF4-FFF2-40B4-BE49-F238E27FC236}">
                <a16:creationId xmlns:a16="http://schemas.microsoft.com/office/drawing/2014/main" id="{85045D35-34CE-4DE7-AAA5-D4062B53AE34}"/>
              </a:ext>
            </a:extLst>
          </p:cNvPr>
          <p:cNvPicPr>
            <a:picLocks noChangeAspect="1"/>
          </p:cNvPicPr>
          <p:nvPr/>
        </p:nvPicPr>
        <p:blipFill>
          <a:blip r:embed="rId2"/>
          <a:stretch>
            <a:fillRect/>
          </a:stretch>
        </p:blipFill>
        <p:spPr>
          <a:xfrm>
            <a:off x="5960575" y="1608436"/>
            <a:ext cx="4078840" cy="2583950"/>
          </a:xfrm>
          <a:prstGeom prst="rect">
            <a:avLst/>
          </a:prstGeom>
        </p:spPr>
      </p:pic>
      <p:grpSp>
        <p:nvGrpSpPr>
          <p:cNvPr id="13" name="Group 12">
            <a:extLst>
              <a:ext uri="{FF2B5EF4-FFF2-40B4-BE49-F238E27FC236}">
                <a16:creationId xmlns:a16="http://schemas.microsoft.com/office/drawing/2014/main" id="{4F5E2CDF-104C-455E-9790-5D1297E9EC4B}"/>
              </a:ext>
            </a:extLst>
          </p:cNvPr>
          <p:cNvGrpSpPr/>
          <p:nvPr/>
        </p:nvGrpSpPr>
        <p:grpSpPr>
          <a:xfrm>
            <a:off x="1171460" y="1512676"/>
            <a:ext cx="1250640" cy="285480"/>
            <a:chOff x="1171460" y="1512676"/>
            <a:chExt cx="1250640" cy="28548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7" name="Ink 6">
                  <a:extLst>
                    <a:ext uri="{FF2B5EF4-FFF2-40B4-BE49-F238E27FC236}">
                      <a16:creationId xmlns:a16="http://schemas.microsoft.com/office/drawing/2014/main" id="{92E6ED81-6A55-4FB3-8AB6-0254FAF05943}"/>
                    </a:ext>
                  </a:extLst>
                </p14:cNvPr>
                <p14:cNvContentPartPr/>
                <p14:nvPr/>
              </p14:nvContentPartPr>
              <p14:xfrm>
                <a:off x="1171460" y="1546516"/>
                <a:ext cx="154800" cy="222120"/>
              </p14:xfrm>
            </p:contentPart>
          </mc:Choice>
          <mc:Fallback xmlns="">
            <p:pic>
              <p:nvPicPr>
                <p:cNvPr id="7" name="Ink 6">
                  <a:extLst>
                    <a:ext uri="{FF2B5EF4-FFF2-40B4-BE49-F238E27FC236}">
                      <a16:creationId xmlns:a16="http://schemas.microsoft.com/office/drawing/2014/main" id="{92E6ED81-6A55-4FB3-8AB6-0254FAF05943}"/>
                    </a:ext>
                  </a:extLst>
                </p:cNvPr>
                <p:cNvPicPr/>
                <p:nvPr/>
              </p:nvPicPr>
              <p:blipFill>
                <a:blip r:embed="rId4"/>
                <a:stretch>
                  <a:fillRect/>
                </a:stretch>
              </p:blipFill>
              <p:spPr>
                <a:xfrm>
                  <a:off x="1153460" y="1528876"/>
                  <a:ext cx="190440" cy="2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8" name="Ink 7">
                  <a:extLst>
                    <a:ext uri="{FF2B5EF4-FFF2-40B4-BE49-F238E27FC236}">
                      <a16:creationId xmlns:a16="http://schemas.microsoft.com/office/drawing/2014/main" id="{D75C6DAB-5350-43E0-BE5B-F1D6B37AF487}"/>
                    </a:ext>
                  </a:extLst>
                </p14:cNvPr>
                <p14:cNvContentPartPr/>
                <p14:nvPr/>
              </p14:nvContentPartPr>
              <p14:xfrm>
                <a:off x="1411580" y="1512676"/>
                <a:ext cx="271800" cy="280440"/>
              </p14:xfrm>
            </p:contentPart>
          </mc:Choice>
          <mc:Fallback xmlns="">
            <p:pic>
              <p:nvPicPr>
                <p:cNvPr id="8" name="Ink 7">
                  <a:extLst>
                    <a:ext uri="{FF2B5EF4-FFF2-40B4-BE49-F238E27FC236}">
                      <a16:creationId xmlns:a16="http://schemas.microsoft.com/office/drawing/2014/main" id="{D75C6DAB-5350-43E0-BE5B-F1D6B37AF487}"/>
                    </a:ext>
                  </a:extLst>
                </p:cNvPr>
                <p:cNvPicPr/>
                <p:nvPr/>
              </p:nvPicPr>
              <p:blipFill>
                <a:blip r:embed="rId6"/>
                <a:stretch>
                  <a:fillRect/>
                </a:stretch>
              </p:blipFill>
              <p:spPr>
                <a:xfrm>
                  <a:off x="1393580" y="1494676"/>
                  <a:ext cx="307440" cy="31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9" name="Ink 8">
                  <a:extLst>
                    <a:ext uri="{FF2B5EF4-FFF2-40B4-BE49-F238E27FC236}">
                      <a16:creationId xmlns:a16="http://schemas.microsoft.com/office/drawing/2014/main" id="{E211376C-2318-40F5-A6EA-81736E2534A6}"/>
                    </a:ext>
                  </a:extLst>
                </p14:cNvPr>
                <p14:cNvContentPartPr/>
                <p14:nvPr/>
              </p14:nvContentPartPr>
              <p14:xfrm>
                <a:off x="1877420" y="1601236"/>
                <a:ext cx="194400" cy="7200"/>
              </p14:xfrm>
            </p:contentPart>
          </mc:Choice>
          <mc:Fallback xmlns="">
            <p:pic>
              <p:nvPicPr>
                <p:cNvPr id="9" name="Ink 8">
                  <a:extLst>
                    <a:ext uri="{FF2B5EF4-FFF2-40B4-BE49-F238E27FC236}">
                      <a16:creationId xmlns:a16="http://schemas.microsoft.com/office/drawing/2014/main" id="{E211376C-2318-40F5-A6EA-81736E2534A6}"/>
                    </a:ext>
                  </a:extLst>
                </p:cNvPr>
                <p:cNvPicPr/>
                <p:nvPr/>
              </p:nvPicPr>
              <p:blipFill>
                <a:blip r:embed="rId8"/>
                <a:stretch>
                  <a:fillRect/>
                </a:stretch>
              </p:blipFill>
              <p:spPr>
                <a:xfrm>
                  <a:off x="1859420" y="1583236"/>
                  <a:ext cx="230040" cy="42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0" name="Ink 9">
                  <a:extLst>
                    <a:ext uri="{FF2B5EF4-FFF2-40B4-BE49-F238E27FC236}">
                      <a16:creationId xmlns:a16="http://schemas.microsoft.com/office/drawing/2014/main" id="{4B323E10-699C-411E-9259-3951CAC10D8D}"/>
                    </a:ext>
                  </a:extLst>
                </p14:cNvPr>
                <p14:cNvContentPartPr/>
                <p14:nvPr/>
              </p14:nvContentPartPr>
              <p14:xfrm>
                <a:off x="1908020" y="1710316"/>
                <a:ext cx="186480" cy="16560"/>
              </p14:xfrm>
            </p:contentPart>
          </mc:Choice>
          <mc:Fallback xmlns="">
            <p:pic>
              <p:nvPicPr>
                <p:cNvPr id="10" name="Ink 9">
                  <a:extLst>
                    <a:ext uri="{FF2B5EF4-FFF2-40B4-BE49-F238E27FC236}">
                      <a16:creationId xmlns:a16="http://schemas.microsoft.com/office/drawing/2014/main" id="{4B323E10-699C-411E-9259-3951CAC10D8D}"/>
                    </a:ext>
                  </a:extLst>
                </p:cNvPr>
                <p:cNvPicPr/>
                <p:nvPr/>
              </p:nvPicPr>
              <p:blipFill>
                <a:blip r:embed="rId10"/>
                <a:stretch>
                  <a:fillRect/>
                </a:stretch>
              </p:blipFill>
              <p:spPr>
                <a:xfrm>
                  <a:off x="1890380" y="1692676"/>
                  <a:ext cx="222120" cy="5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1" name="Ink 10">
                  <a:extLst>
                    <a:ext uri="{FF2B5EF4-FFF2-40B4-BE49-F238E27FC236}">
                      <a16:creationId xmlns:a16="http://schemas.microsoft.com/office/drawing/2014/main" id="{A938F502-D198-48DF-8AA4-0BC3256A2491}"/>
                    </a:ext>
                  </a:extLst>
                </p14:cNvPr>
                <p14:cNvContentPartPr/>
                <p14:nvPr/>
              </p14:nvContentPartPr>
              <p14:xfrm>
                <a:off x="2284580" y="1527436"/>
                <a:ext cx="137520" cy="270720"/>
              </p14:xfrm>
            </p:contentPart>
          </mc:Choice>
          <mc:Fallback xmlns="">
            <p:pic>
              <p:nvPicPr>
                <p:cNvPr id="11" name="Ink 10">
                  <a:extLst>
                    <a:ext uri="{FF2B5EF4-FFF2-40B4-BE49-F238E27FC236}">
                      <a16:creationId xmlns:a16="http://schemas.microsoft.com/office/drawing/2014/main" id="{A938F502-D198-48DF-8AA4-0BC3256A2491}"/>
                    </a:ext>
                  </a:extLst>
                </p:cNvPr>
                <p:cNvPicPr/>
                <p:nvPr/>
              </p:nvPicPr>
              <p:blipFill>
                <a:blip r:embed="rId12"/>
                <a:stretch>
                  <a:fillRect/>
                </a:stretch>
              </p:blipFill>
              <p:spPr>
                <a:xfrm>
                  <a:off x="2266580" y="1509436"/>
                  <a:ext cx="173160" cy="3063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4" name="Ink 13">
                <a:extLst>
                  <a:ext uri="{FF2B5EF4-FFF2-40B4-BE49-F238E27FC236}">
                    <a16:creationId xmlns:a16="http://schemas.microsoft.com/office/drawing/2014/main" id="{922CA8BD-095F-4357-BC8B-E9491E2A3157}"/>
                  </a:ext>
                </a:extLst>
              </p14:cNvPr>
              <p14:cNvContentPartPr/>
              <p14:nvPr/>
            </p14:nvContentPartPr>
            <p14:xfrm>
              <a:off x="2483300" y="1512676"/>
              <a:ext cx="402480" cy="297000"/>
            </p14:xfrm>
          </p:contentPart>
        </mc:Choice>
        <mc:Fallback xmlns="">
          <p:pic>
            <p:nvPicPr>
              <p:cNvPr id="14" name="Ink 13">
                <a:extLst>
                  <a:ext uri="{FF2B5EF4-FFF2-40B4-BE49-F238E27FC236}">
                    <a16:creationId xmlns:a16="http://schemas.microsoft.com/office/drawing/2014/main" id="{922CA8BD-095F-4357-BC8B-E9491E2A3157}"/>
                  </a:ext>
                </a:extLst>
              </p:cNvPr>
              <p:cNvPicPr/>
              <p:nvPr/>
            </p:nvPicPr>
            <p:blipFill>
              <a:blip r:embed="rId14"/>
              <a:stretch>
                <a:fillRect/>
              </a:stretch>
            </p:blipFill>
            <p:spPr>
              <a:xfrm>
                <a:off x="2465300" y="1495036"/>
                <a:ext cx="438120" cy="332640"/>
              </a:xfrm>
              <a:prstGeom prst="rect">
                <a:avLst/>
              </a:prstGeom>
            </p:spPr>
          </p:pic>
        </mc:Fallback>
      </mc:AlternateContent>
      <p:grpSp>
        <p:nvGrpSpPr>
          <p:cNvPr id="22" name="Group 21">
            <a:extLst>
              <a:ext uri="{FF2B5EF4-FFF2-40B4-BE49-F238E27FC236}">
                <a16:creationId xmlns:a16="http://schemas.microsoft.com/office/drawing/2014/main" id="{5574AA61-8E45-4F7D-81CA-1721932DFAE8}"/>
              </a:ext>
            </a:extLst>
          </p:cNvPr>
          <p:cNvGrpSpPr/>
          <p:nvPr/>
        </p:nvGrpSpPr>
        <p:grpSpPr>
          <a:xfrm>
            <a:off x="774020" y="2418076"/>
            <a:ext cx="973440" cy="452160"/>
            <a:chOff x="774020" y="2418076"/>
            <a:chExt cx="973440" cy="452160"/>
          </a:xfrm>
        </p:grpSpPr>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5" name="Ink 14">
                  <a:extLst>
                    <a:ext uri="{FF2B5EF4-FFF2-40B4-BE49-F238E27FC236}">
                      <a16:creationId xmlns:a16="http://schemas.microsoft.com/office/drawing/2014/main" id="{E7CB1BD6-FE71-40F4-B870-C46B6A10157A}"/>
                    </a:ext>
                  </a:extLst>
                </p14:cNvPr>
                <p14:cNvContentPartPr/>
                <p14:nvPr/>
              </p14:nvContentPartPr>
              <p14:xfrm>
                <a:off x="774020" y="2418076"/>
                <a:ext cx="239760" cy="452160"/>
              </p14:xfrm>
            </p:contentPart>
          </mc:Choice>
          <mc:Fallback xmlns="">
            <p:pic>
              <p:nvPicPr>
                <p:cNvPr id="15" name="Ink 14">
                  <a:extLst>
                    <a:ext uri="{FF2B5EF4-FFF2-40B4-BE49-F238E27FC236}">
                      <a16:creationId xmlns:a16="http://schemas.microsoft.com/office/drawing/2014/main" id="{E7CB1BD6-FE71-40F4-B870-C46B6A10157A}"/>
                    </a:ext>
                  </a:extLst>
                </p:cNvPr>
                <p:cNvPicPr/>
                <p:nvPr/>
              </p:nvPicPr>
              <p:blipFill>
                <a:blip r:embed="rId16"/>
                <a:stretch>
                  <a:fillRect/>
                </a:stretch>
              </p:blipFill>
              <p:spPr>
                <a:xfrm>
                  <a:off x="756380" y="2400076"/>
                  <a:ext cx="275400" cy="48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6" name="Ink 15">
                  <a:extLst>
                    <a:ext uri="{FF2B5EF4-FFF2-40B4-BE49-F238E27FC236}">
                      <a16:creationId xmlns:a16="http://schemas.microsoft.com/office/drawing/2014/main" id="{B96A98B8-4A0C-4684-A256-C827FEC55ECA}"/>
                    </a:ext>
                  </a:extLst>
                </p14:cNvPr>
                <p14:cNvContentPartPr/>
                <p14:nvPr/>
              </p14:nvContentPartPr>
              <p14:xfrm>
                <a:off x="1184060" y="2461276"/>
                <a:ext cx="149040" cy="328320"/>
              </p14:xfrm>
            </p:contentPart>
          </mc:Choice>
          <mc:Fallback xmlns="">
            <p:pic>
              <p:nvPicPr>
                <p:cNvPr id="16" name="Ink 15">
                  <a:extLst>
                    <a:ext uri="{FF2B5EF4-FFF2-40B4-BE49-F238E27FC236}">
                      <a16:creationId xmlns:a16="http://schemas.microsoft.com/office/drawing/2014/main" id="{B96A98B8-4A0C-4684-A256-C827FEC55ECA}"/>
                    </a:ext>
                  </a:extLst>
                </p:cNvPr>
                <p:cNvPicPr/>
                <p:nvPr/>
              </p:nvPicPr>
              <p:blipFill>
                <a:blip r:embed="rId18"/>
                <a:stretch>
                  <a:fillRect/>
                </a:stretch>
              </p:blipFill>
              <p:spPr>
                <a:xfrm>
                  <a:off x="1166060" y="2443276"/>
                  <a:ext cx="184680" cy="363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7" name="Ink 16">
                  <a:extLst>
                    <a:ext uri="{FF2B5EF4-FFF2-40B4-BE49-F238E27FC236}">
                      <a16:creationId xmlns:a16="http://schemas.microsoft.com/office/drawing/2014/main" id="{4753938E-0412-4F56-A472-C688E39BA1C5}"/>
                    </a:ext>
                  </a:extLst>
                </p14:cNvPr>
                <p14:cNvContentPartPr/>
                <p14:nvPr/>
              </p14:nvContentPartPr>
              <p14:xfrm>
                <a:off x="1401140" y="2547316"/>
                <a:ext cx="155520" cy="254880"/>
              </p14:xfrm>
            </p:contentPart>
          </mc:Choice>
          <mc:Fallback xmlns="">
            <p:pic>
              <p:nvPicPr>
                <p:cNvPr id="17" name="Ink 16">
                  <a:extLst>
                    <a:ext uri="{FF2B5EF4-FFF2-40B4-BE49-F238E27FC236}">
                      <a16:creationId xmlns:a16="http://schemas.microsoft.com/office/drawing/2014/main" id="{4753938E-0412-4F56-A472-C688E39BA1C5}"/>
                    </a:ext>
                  </a:extLst>
                </p:cNvPr>
                <p:cNvPicPr/>
                <p:nvPr/>
              </p:nvPicPr>
              <p:blipFill>
                <a:blip r:embed="rId20"/>
                <a:stretch>
                  <a:fillRect/>
                </a:stretch>
              </p:blipFill>
              <p:spPr>
                <a:xfrm>
                  <a:off x="1383500" y="2529316"/>
                  <a:ext cx="191160" cy="29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18" name="Ink 17">
                  <a:extLst>
                    <a:ext uri="{FF2B5EF4-FFF2-40B4-BE49-F238E27FC236}">
                      <a16:creationId xmlns:a16="http://schemas.microsoft.com/office/drawing/2014/main" id="{9619E0E8-D5DC-4BEF-A7D8-9BE8B26BE0D5}"/>
                    </a:ext>
                  </a:extLst>
                </p14:cNvPr>
                <p14:cNvContentPartPr/>
                <p14:nvPr/>
              </p14:nvContentPartPr>
              <p14:xfrm>
                <a:off x="1388900" y="2567836"/>
                <a:ext cx="209160" cy="165960"/>
              </p14:xfrm>
            </p:contentPart>
          </mc:Choice>
          <mc:Fallback xmlns="">
            <p:pic>
              <p:nvPicPr>
                <p:cNvPr id="18" name="Ink 17">
                  <a:extLst>
                    <a:ext uri="{FF2B5EF4-FFF2-40B4-BE49-F238E27FC236}">
                      <a16:creationId xmlns:a16="http://schemas.microsoft.com/office/drawing/2014/main" id="{9619E0E8-D5DC-4BEF-A7D8-9BE8B26BE0D5}"/>
                    </a:ext>
                  </a:extLst>
                </p:cNvPr>
                <p:cNvPicPr/>
                <p:nvPr/>
              </p:nvPicPr>
              <p:blipFill>
                <a:blip r:embed="rId22"/>
                <a:stretch>
                  <a:fillRect/>
                </a:stretch>
              </p:blipFill>
              <p:spPr>
                <a:xfrm>
                  <a:off x="1370900" y="2549836"/>
                  <a:ext cx="244800" cy="20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19" name="Ink 18">
                  <a:extLst>
                    <a:ext uri="{FF2B5EF4-FFF2-40B4-BE49-F238E27FC236}">
                      <a16:creationId xmlns:a16="http://schemas.microsoft.com/office/drawing/2014/main" id="{C62F7D84-5FC1-49E5-BB31-AB49B145825D}"/>
                    </a:ext>
                  </a:extLst>
                </p14:cNvPr>
                <p14:cNvContentPartPr/>
                <p14:nvPr/>
              </p14:nvContentPartPr>
              <p14:xfrm>
                <a:off x="1600220" y="2474236"/>
                <a:ext cx="147240" cy="357120"/>
              </p14:xfrm>
            </p:contentPart>
          </mc:Choice>
          <mc:Fallback xmlns="">
            <p:pic>
              <p:nvPicPr>
                <p:cNvPr id="19" name="Ink 18">
                  <a:extLst>
                    <a:ext uri="{FF2B5EF4-FFF2-40B4-BE49-F238E27FC236}">
                      <a16:creationId xmlns:a16="http://schemas.microsoft.com/office/drawing/2014/main" id="{C62F7D84-5FC1-49E5-BB31-AB49B145825D}"/>
                    </a:ext>
                  </a:extLst>
                </p:cNvPr>
                <p:cNvPicPr/>
                <p:nvPr/>
              </p:nvPicPr>
              <p:blipFill>
                <a:blip r:embed="rId24"/>
                <a:stretch>
                  <a:fillRect/>
                </a:stretch>
              </p:blipFill>
              <p:spPr>
                <a:xfrm>
                  <a:off x="1582580" y="2456236"/>
                  <a:ext cx="182880" cy="3927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26" name="Ink 25">
                <a:extLst>
                  <a:ext uri="{FF2B5EF4-FFF2-40B4-BE49-F238E27FC236}">
                    <a16:creationId xmlns:a16="http://schemas.microsoft.com/office/drawing/2014/main" id="{62777AE8-314B-4B40-B446-1BBAEF732A56}"/>
                  </a:ext>
                </a:extLst>
              </p14:cNvPr>
              <p14:cNvContentPartPr/>
              <p14:nvPr/>
            </p14:nvContentPartPr>
            <p14:xfrm>
              <a:off x="1940060" y="2571796"/>
              <a:ext cx="222120" cy="46080"/>
            </p14:xfrm>
          </p:contentPart>
        </mc:Choice>
        <mc:Fallback xmlns="">
          <p:pic>
            <p:nvPicPr>
              <p:cNvPr id="26" name="Ink 25">
                <a:extLst>
                  <a:ext uri="{FF2B5EF4-FFF2-40B4-BE49-F238E27FC236}">
                    <a16:creationId xmlns:a16="http://schemas.microsoft.com/office/drawing/2014/main" id="{62777AE8-314B-4B40-B446-1BBAEF732A56}"/>
                  </a:ext>
                </a:extLst>
              </p:cNvPr>
              <p:cNvPicPr/>
              <p:nvPr/>
            </p:nvPicPr>
            <p:blipFill>
              <a:blip r:embed="rId26"/>
              <a:stretch>
                <a:fillRect/>
              </a:stretch>
            </p:blipFill>
            <p:spPr>
              <a:xfrm>
                <a:off x="1922060" y="2554156"/>
                <a:ext cx="257760" cy="8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27" name="Ink 26">
                <a:extLst>
                  <a:ext uri="{FF2B5EF4-FFF2-40B4-BE49-F238E27FC236}">
                    <a16:creationId xmlns:a16="http://schemas.microsoft.com/office/drawing/2014/main" id="{E44372B0-5609-4737-BD16-803A1FE2A529}"/>
                  </a:ext>
                </a:extLst>
              </p14:cNvPr>
              <p14:cNvContentPartPr/>
              <p14:nvPr/>
            </p14:nvContentPartPr>
            <p14:xfrm>
              <a:off x="1928540" y="2722996"/>
              <a:ext cx="282960" cy="27720"/>
            </p14:xfrm>
          </p:contentPart>
        </mc:Choice>
        <mc:Fallback xmlns="">
          <p:pic>
            <p:nvPicPr>
              <p:cNvPr id="27" name="Ink 26">
                <a:extLst>
                  <a:ext uri="{FF2B5EF4-FFF2-40B4-BE49-F238E27FC236}">
                    <a16:creationId xmlns:a16="http://schemas.microsoft.com/office/drawing/2014/main" id="{E44372B0-5609-4737-BD16-803A1FE2A529}"/>
                  </a:ext>
                </a:extLst>
              </p:cNvPr>
              <p:cNvPicPr/>
              <p:nvPr/>
            </p:nvPicPr>
            <p:blipFill>
              <a:blip r:embed="rId28"/>
              <a:stretch>
                <a:fillRect/>
              </a:stretch>
            </p:blipFill>
            <p:spPr>
              <a:xfrm>
                <a:off x="1910900" y="2704996"/>
                <a:ext cx="318600" cy="63360"/>
              </a:xfrm>
              <a:prstGeom prst="rect">
                <a:avLst/>
              </a:prstGeom>
            </p:spPr>
          </p:pic>
        </mc:Fallback>
      </mc:AlternateContent>
      <p:grpSp>
        <p:nvGrpSpPr>
          <p:cNvPr id="38" name="Group 37">
            <a:extLst>
              <a:ext uri="{FF2B5EF4-FFF2-40B4-BE49-F238E27FC236}">
                <a16:creationId xmlns:a16="http://schemas.microsoft.com/office/drawing/2014/main" id="{D3A4EF9F-A429-4328-AAF0-6CA191C01B7D}"/>
              </a:ext>
            </a:extLst>
          </p:cNvPr>
          <p:cNvGrpSpPr/>
          <p:nvPr/>
        </p:nvGrpSpPr>
        <p:grpSpPr>
          <a:xfrm>
            <a:off x="2398340" y="2386036"/>
            <a:ext cx="1907280" cy="606600"/>
            <a:chOff x="2398340" y="2386036"/>
            <a:chExt cx="1907280" cy="606600"/>
          </a:xfrm>
        </p:grpSpPr>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29" name="Ink 28">
                  <a:extLst>
                    <a:ext uri="{FF2B5EF4-FFF2-40B4-BE49-F238E27FC236}">
                      <a16:creationId xmlns:a16="http://schemas.microsoft.com/office/drawing/2014/main" id="{8472BF7D-9590-4053-B951-B77DAF8D56C4}"/>
                    </a:ext>
                  </a:extLst>
                </p14:cNvPr>
                <p14:cNvContentPartPr/>
                <p14:nvPr/>
              </p14:nvContentPartPr>
              <p14:xfrm>
                <a:off x="2398340" y="2480716"/>
                <a:ext cx="186480" cy="344880"/>
              </p14:xfrm>
            </p:contentPart>
          </mc:Choice>
          <mc:Fallback xmlns="">
            <p:pic>
              <p:nvPicPr>
                <p:cNvPr id="29" name="Ink 28">
                  <a:extLst>
                    <a:ext uri="{FF2B5EF4-FFF2-40B4-BE49-F238E27FC236}">
                      <a16:creationId xmlns:a16="http://schemas.microsoft.com/office/drawing/2014/main" id="{8472BF7D-9590-4053-B951-B77DAF8D56C4}"/>
                    </a:ext>
                  </a:extLst>
                </p:cNvPr>
                <p:cNvPicPr/>
                <p:nvPr/>
              </p:nvPicPr>
              <p:blipFill>
                <a:blip r:embed="rId30"/>
                <a:stretch>
                  <a:fillRect/>
                </a:stretch>
              </p:blipFill>
              <p:spPr>
                <a:xfrm>
                  <a:off x="2380340" y="2462716"/>
                  <a:ext cx="222120" cy="380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30" name="Ink 29">
                  <a:extLst>
                    <a:ext uri="{FF2B5EF4-FFF2-40B4-BE49-F238E27FC236}">
                      <a16:creationId xmlns:a16="http://schemas.microsoft.com/office/drawing/2014/main" id="{FD7DC786-6F2D-4C82-8693-A7E5DE00D1EF}"/>
                    </a:ext>
                  </a:extLst>
                </p14:cNvPr>
                <p14:cNvContentPartPr/>
                <p14:nvPr/>
              </p14:nvContentPartPr>
              <p14:xfrm>
                <a:off x="2717660" y="2432836"/>
                <a:ext cx="153720" cy="400320"/>
              </p14:xfrm>
            </p:contentPart>
          </mc:Choice>
          <mc:Fallback xmlns="">
            <p:pic>
              <p:nvPicPr>
                <p:cNvPr id="30" name="Ink 29">
                  <a:extLst>
                    <a:ext uri="{FF2B5EF4-FFF2-40B4-BE49-F238E27FC236}">
                      <a16:creationId xmlns:a16="http://schemas.microsoft.com/office/drawing/2014/main" id="{FD7DC786-6F2D-4C82-8693-A7E5DE00D1EF}"/>
                    </a:ext>
                  </a:extLst>
                </p:cNvPr>
                <p:cNvPicPr/>
                <p:nvPr/>
              </p:nvPicPr>
              <p:blipFill>
                <a:blip r:embed="rId32"/>
                <a:stretch>
                  <a:fillRect/>
                </a:stretch>
              </p:blipFill>
              <p:spPr>
                <a:xfrm>
                  <a:off x="2700020" y="2415196"/>
                  <a:ext cx="189360" cy="43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32" name="Ink 31">
                  <a:extLst>
                    <a:ext uri="{FF2B5EF4-FFF2-40B4-BE49-F238E27FC236}">
                      <a16:creationId xmlns:a16="http://schemas.microsoft.com/office/drawing/2014/main" id="{CF2D1369-6AEE-4FBC-92EA-D14FDAC76F0D}"/>
                    </a:ext>
                  </a:extLst>
                </p14:cNvPr>
                <p14:cNvContentPartPr/>
                <p14:nvPr/>
              </p14:nvContentPartPr>
              <p14:xfrm>
                <a:off x="3038780" y="2480716"/>
                <a:ext cx="43920" cy="363240"/>
              </p14:xfrm>
            </p:contentPart>
          </mc:Choice>
          <mc:Fallback xmlns="">
            <p:pic>
              <p:nvPicPr>
                <p:cNvPr id="32" name="Ink 31">
                  <a:extLst>
                    <a:ext uri="{FF2B5EF4-FFF2-40B4-BE49-F238E27FC236}">
                      <a16:creationId xmlns:a16="http://schemas.microsoft.com/office/drawing/2014/main" id="{CF2D1369-6AEE-4FBC-92EA-D14FDAC76F0D}"/>
                    </a:ext>
                  </a:extLst>
                </p:cNvPr>
                <p:cNvPicPr/>
                <p:nvPr/>
              </p:nvPicPr>
              <p:blipFill>
                <a:blip r:embed="rId34"/>
                <a:stretch>
                  <a:fillRect/>
                </a:stretch>
              </p:blipFill>
              <p:spPr>
                <a:xfrm>
                  <a:off x="3020780" y="2462716"/>
                  <a:ext cx="79560" cy="398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33" name="Ink 32">
                  <a:extLst>
                    <a:ext uri="{FF2B5EF4-FFF2-40B4-BE49-F238E27FC236}">
                      <a16:creationId xmlns:a16="http://schemas.microsoft.com/office/drawing/2014/main" id="{B4D2C384-4B54-4E7B-923F-D01B4FFF4DA6}"/>
                    </a:ext>
                  </a:extLst>
                </p14:cNvPr>
                <p14:cNvContentPartPr/>
                <p14:nvPr/>
              </p14:nvContentPartPr>
              <p14:xfrm>
                <a:off x="3214100" y="2482516"/>
                <a:ext cx="201600" cy="378000"/>
              </p14:xfrm>
            </p:contentPart>
          </mc:Choice>
          <mc:Fallback xmlns="">
            <p:pic>
              <p:nvPicPr>
                <p:cNvPr id="33" name="Ink 32">
                  <a:extLst>
                    <a:ext uri="{FF2B5EF4-FFF2-40B4-BE49-F238E27FC236}">
                      <a16:creationId xmlns:a16="http://schemas.microsoft.com/office/drawing/2014/main" id="{B4D2C384-4B54-4E7B-923F-D01B4FFF4DA6}"/>
                    </a:ext>
                  </a:extLst>
                </p:cNvPr>
                <p:cNvPicPr/>
                <p:nvPr/>
              </p:nvPicPr>
              <p:blipFill>
                <a:blip r:embed="rId36"/>
                <a:stretch>
                  <a:fillRect/>
                </a:stretch>
              </p:blipFill>
              <p:spPr>
                <a:xfrm>
                  <a:off x="3196100" y="2464516"/>
                  <a:ext cx="237240" cy="413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34" name="Ink 33">
                  <a:extLst>
                    <a:ext uri="{FF2B5EF4-FFF2-40B4-BE49-F238E27FC236}">
                      <a16:creationId xmlns:a16="http://schemas.microsoft.com/office/drawing/2014/main" id="{73C44AFE-BC59-40DE-80CC-94EFA14C2B5F}"/>
                    </a:ext>
                  </a:extLst>
                </p14:cNvPr>
                <p14:cNvContentPartPr/>
                <p14:nvPr/>
              </p14:nvContentPartPr>
              <p14:xfrm>
                <a:off x="3509300" y="2678356"/>
                <a:ext cx="245160" cy="16560"/>
              </p14:xfrm>
            </p:contentPart>
          </mc:Choice>
          <mc:Fallback xmlns="">
            <p:pic>
              <p:nvPicPr>
                <p:cNvPr id="34" name="Ink 33">
                  <a:extLst>
                    <a:ext uri="{FF2B5EF4-FFF2-40B4-BE49-F238E27FC236}">
                      <a16:creationId xmlns:a16="http://schemas.microsoft.com/office/drawing/2014/main" id="{73C44AFE-BC59-40DE-80CC-94EFA14C2B5F}"/>
                    </a:ext>
                  </a:extLst>
                </p:cNvPr>
                <p:cNvPicPr/>
                <p:nvPr/>
              </p:nvPicPr>
              <p:blipFill>
                <a:blip r:embed="rId38"/>
                <a:stretch>
                  <a:fillRect/>
                </a:stretch>
              </p:blipFill>
              <p:spPr>
                <a:xfrm>
                  <a:off x="3491300" y="2660356"/>
                  <a:ext cx="280800" cy="5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35" name="Ink 34">
                  <a:extLst>
                    <a:ext uri="{FF2B5EF4-FFF2-40B4-BE49-F238E27FC236}">
                      <a16:creationId xmlns:a16="http://schemas.microsoft.com/office/drawing/2014/main" id="{2E057E48-6AFE-49A2-80A4-E60DC477AECB}"/>
                    </a:ext>
                  </a:extLst>
                </p14:cNvPr>
                <p14:cNvContentPartPr/>
                <p14:nvPr/>
              </p14:nvContentPartPr>
              <p14:xfrm>
                <a:off x="3609380" y="2541916"/>
                <a:ext cx="41040" cy="301320"/>
              </p14:xfrm>
            </p:contentPart>
          </mc:Choice>
          <mc:Fallback xmlns="">
            <p:pic>
              <p:nvPicPr>
                <p:cNvPr id="35" name="Ink 34">
                  <a:extLst>
                    <a:ext uri="{FF2B5EF4-FFF2-40B4-BE49-F238E27FC236}">
                      <a16:creationId xmlns:a16="http://schemas.microsoft.com/office/drawing/2014/main" id="{2E057E48-6AFE-49A2-80A4-E60DC477AECB}"/>
                    </a:ext>
                  </a:extLst>
                </p:cNvPr>
                <p:cNvPicPr/>
                <p:nvPr/>
              </p:nvPicPr>
              <p:blipFill>
                <a:blip r:embed="rId40"/>
                <a:stretch>
                  <a:fillRect/>
                </a:stretch>
              </p:blipFill>
              <p:spPr>
                <a:xfrm>
                  <a:off x="3591380" y="2523916"/>
                  <a:ext cx="76680" cy="33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36" name="Ink 35">
                  <a:extLst>
                    <a:ext uri="{FF2B5EF4-FFF2-40B4-BE49-F238E27FC236}">
                      <a16:creationId xmlns:a16="http://schemas.microsoft.com/office/drawing/2014/main" id="{9AD7A53D-2208-4D60-A5F0-4AABE841E465}"/>
                    </a:ext>
                  </a:extLst>
                </p14:cNvPr>
                <p14:cNvContentPartPr/>
                <p14:nvPr/>
              </p14:nvContentPartPr>
              <p14:xfrm>
                <a:off x="3844820" y="2467756"/>
                <a:ext cx="184320" cy="387360"/>
              </p14:xfrm>
            </p:contentPart>
          </mc:Choice>
          <mc:Fallback xmlns="">
            <p:pic>
              <p:nvPicPr>
                <p:cNvPr id="36" name="Ink 35">
                  <a:extLst>
                    <a:ext uri="{FF2B5EF4-FFF2-40B4-BE49-F238E27FC236}">
                      <a16:creationId xmlns:a16="http://schemas.microsoft.com/office/drawing/2014/main" id="{9AD7A53D-2208-4D60-A5F0-4AABE841E465}"/>
                    </a:ext>
                  </a:extLst>
                </p:cNvPr>
                <p:cNvPicPr/>
                <p:nvPr/>
              </p:nvPicPr>
              <p:blipFill>
                <a:blip r:embed="rId42"/>
                <a:stretch>
                  <a:fillRect/>
                </a:stretch>
              </p:blipFill>
              <p:spPr>
                <a:xfrm>
                  <a:off x="3826820" y="2449756"/>
                  <a:ext cx="219960" cy="42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37" name="Ink 36">
                  <a:extLst>
                    <a:ext uri="{FF2B5EF4-FFF2-40B4-BE49-F238E27FC236}">
                      <a16:creationId xmlns:a16="http://schemas.microsoft.com/office/drawing/2014/main" id="{89DE312E-824E-4B20-8219-BA7F70BEF4E4}"/>
                    </a:ext>
                  </a:extLst>
                </p14:cNvPr>
                <p14:cNvContentPartPr/>
                <p14:nvPr/>
              </p14:nvContentPartPr>
              <p14:xfrm>
                <a:off x="4102220" y="2386036"/>
                <a:ext cx="203400" cy="606600"/>
              </p14:xfrm>
            </p:contentPart>
          </mc:Choice>
          <mc:Fallback xmlns="">
            <p:pic>
              <p:nvPicPr>
                <p:cNvPr id="37" name="Ink 36">
                  <a:extLst>
                    <a:ext uri="{FF2B5EF4-FFF2-40B4-BE49-F238E27FC236}">
                      <a16:creationId xmlns:a16="http://schemas.microsoft.com/office/drawing/2014/main" id="{89DE312E-824E-4B20-8219-BA7F70BEF4E4}"/>
                    </a:ext>
                  </a:extLst>
                </p:cNvPr>
                <p:cNvPicPr/>
                <p:nvPr/>
              </p:nvPicPr>
              <p:blipFill>
                <a:blip r:embed="rId44"/>
                <a:stretch>
                  <a:fillRect/>
                </a:stretch>
              </p:blipFill>
              <p:spPr>
                <a:xfrm>
                  <a:off x="4084580" y="2368396"/>
                  <a:ext cx="239040" cy="642240"/>
                </a:xfrm>
                <a:prstGeom prst="rect">
                  <a:avLst/>
                </a:prstGeom>
              </p:spPr>
            </p:pic>
          </mc:Fallback>
        </mc:AlternateContent>
      </p:grpSp>
      <p:grpSp>
        <p:nvGrpSpPr>
          <p:cNvPr id="45" name="Group 44">
            <a:extLst>
              <a:ext uri="{FF2B5EF4-FFF2-40B4-BE49-F238E27FC236}">
                <a16:creationId xmlns:a16="http://schemas.microsoft.com/office/drawing/2014/main" id="{4E5F111E-E06C-47B3-B4E5-3983775162A6}"/>
              </a:ext>
            </a:extLst>
          </p:cNvPr>
          <p:cNvGrpSpPr/>
          <p:nvPr/>
        </p:nvGrpSpPr>
        <p:grpSpPr>
          <a:xfrm>
            <a:off x="977780" y="3236716"/>
            <a:ext cx="604080" cy="504720"/>
            <a:chOff x="977780" y="3236716"/>
            <a:chExt cx="604080" cy="504720"/>
          </a:xfrm>
        </p:grpSpPr>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39" name="Ink 38">
                  <a:extLst>
                    <a:ext uri="{FF2B5EF4-FFF2-40B4-BE49-F238E27FC236}">
                      <a16:creationId xmlns:a16="http://schemas.microsoft.com/office/drawing/2014/main" id="{E3ECC078-CAA0-47F7-8A90-D0B21B7D8737}"/>
                    </a:ext>
                  </a:extLst>
                </p14:cNvPr>
                <p14:cNvContentPartPr/>
                <p14:nvPr/>
              </p14:nvContentPartPr>
              <p14:xfrm>
                <a:off x="977780" y="3236716"/>
                <a:ext cx="275760" cy="504720"/>
              </p14:xfrm>
            </p:contentPart>
          </mc:Choice>
          <mc:Fallback xmlns="">
            <p:pic>
              <p:nvPicPr>
                <p:cNvPr id="39" name="Ink 38">
                  <a:extLst>
                    <a:ext uri="{FF2B5EF4-FFF2-40B4-BE49-F238E27FC236}">
                      <a16:creationId xmlns:a16="http://schemas.microsoft.com/office/drawing/2014/main" id="{E3ECC078-CAA0-47F7-8A90-D0B21B7D8737}"/>
                    </a:ext>
                  </a:extLst>
                </p:cNvPr>
                <p:cNvPicPr/>
                <p:nvPr/>
              </p:nvPicPr>
              <p:blipFill>
                <a:blip r:embed="rId46"/>
                <a:stretch>
                  <a:fillRect/>
                </a:stretch>
              </p:blipFill>
              <p:spPr>
                <a:xfrm>
                  <a:off x="960140" y="3219076"/>
                  <a:ext cx="311400" cy="540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40" name="Ink 39">
                  <a:extLst>
                    <a:ext uri="{FF2B5EF4-FFF2-40B4-BE49-F238E27FC236}">
                      <a16:creationId xmlns:a16="http://schemas.microsoft.com/office/drawing/2014/main" id="{664FD30A-A4C1-4FD1-AA14-79F530D4F2B5}"/>
                    </a:ext>
                  </a:extLst>
                </p14:cNvPr>
                <p14:cNvContentPartPr/>
                <p14:nvPr/>
              </p14:nvContentPartPr>
              <p14:xfrm>
                <a:off x="1348580" y="3341836"/>
                <a:ext cx="192960" cy="393480"/>
              </p14:xfrm>
            </p:contentPart>
          </mc:Choice>
          <mc:Fallback xmlns="">
            <p:pic>
              <p:nvPicPr>
                <p:cNvPr id="40" name="Ink 39">
                  <a:extLst>
                    <a:ext uri="{FF2B5EF4-FFF2-40B4-BE49-F238E27FC236}">
                      <a16:creationId xmlns:a16="http://schemas.microsoft.com/office/drawing/2014/main" id="{664FD30A-A4C1-4FD1-AA14-79F530D4F2B5}"/>
                    </a:ext>
                  </a:extLst>
                </p:cNvPr>
                <p:cNvPicPr/>
                <p:nvPr/>
              </p:nvPicPr>
              <p:blipFill>
                <a:blip r:embed="rId48"/>
                <a:stretch>
                  <a:fillRect/>
                </a:stretch>
              </p:blipFill>
              <p:spPr>
                <a:xfrm>
                  <a:off x="1330940" y="3324196"/>
                  <a:ext cx="228600" cy="42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41" name="Ink 40">
                  <a:extLst>
                    <a:ext uri="{FF2B5EF4-FFF2-40B4-BE49-F238E27FC236}">
                      <a16:creationId xmlns:a16="http://schemas.microsoft.com/office/drawing/2014/main" id="{79079217-4FA3-425F-A173-F317E1960303}"/>
                    </a:ext>
                  </a:extLst>
                </p14:cNvPr>
                <p14:cNvContentPartPr/>
                <p14:nvPr/>
              </p14:nvContentPartPr>
              <p14:xfrm>
                <a:off x="1314740" y="3360556"/>
                <a:ext cx="267120" cy="276480"/>
              </p14:xfrm>
            </p:contentPart>
          </mc:Choice>
          <mc:Fallback xmlns="">
            <p:pic>
              <p:nvPicPr>
                <p:cNvPr id="41" name="Ink 40">
                  <a:extLst>
                    <a:ext uri="{FF2B5EF4-FFF2-40B4-BE49-F238E27FC236}">
                      <a16:creationId xmlns:a16="http://schemas.microsoft.com/office/drawing/2014/main" id="{79079217-4FA3-425F-A173-F317E1960303}"/>
                    </a:ext>
                  </a:extLst>
                </p:cNvPr>
                <p:cNvPicPr/>
                <p:nvPr/>
              </p:nvPicPr>
              <p:blipFill>
                <a:blip r:embed="rId50"/>
                <a:stretch>
                  <a:fillRect/>
                </a:stretch>
              </p:blipFill>
              <p:spPr>
                <a:xfrm>
                  <a:off x="1296740" y="3342556"/>
                  <a:ext cx="302760" cy="312120"/>
                </a:xfrm>
                <a:prstGeom prst="rect">
                  <a:avLst/>
                </a:prstGeom>
              </p:spPr>
            </p:pic>
          </mc:Fallback>
        </mc:AlternateContent>
      </p:grpSp>
      <p:grpSp>
        <p:nvGrpSpPr>
          <p:cNvPr id="44" name="Group 43">
            <a:extLst>
              <a:ext uri="{FF2B5EF4-FFF2-40B4-BE49-F238E27FC236}">
                <a16:creationId xmlns:a16="http://schemas.microsoft.com/office/drawing/2014/main" id="{605A7A73-7F9D-4792-9531-8F4B4567BA31}"/>
              </a:ext>
            </a:extLst>
          </p:cNvPr>
          <p:cNvGrpSpPr/>
          <p:nvPr/>
        </p:nvGrpSpPr>
        <p:grpSpPr>
          <a:xfrm>
            <a:off x="1900460" y="3350116"/>
            <a:ext cx="245160" cy="178200"/>
            <a:chOff x="1900460" y="3350116"/>
            <a:chExt cx="245160" cy="178200"/>
          </a:xfrm>
        </p:grpSpPr>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42" name="Ink 41">
                  <a:extLst>
                    <a:ext uri="{FF2B5EF4-FFF2-40B4-BE49-F238E27FC236}">
                      <a16:creationId xmlns:a16="http://schemas.microsoft.com/office/drawing/2014/main" id="{DA4A45E3-D818-4231-B2A8-929AE25CCDF1}"/>
                    </a:ext>
                  </a:extLst>
                </p14:cNvPr>
                <p14:cNvContentPartPr/>
                <p14:nvPr/>
              </p14:nvContentPartPr>
              <p14:xfrm>
                <a:off x="1919540" y="3350116"/>
                <a:ext cx="212400" cy="41760"/>
              </p14:xfrm>
            </p:contentPart>
          </mc:Choice>
          <mc:Fallback xmlns="">
            <p:pic>
              <p:nvPicPr>
                <p:cNvPr id="42" name="Ink 41">
                  <a:extLst>
                    <a:ext uri="{FF2B5EF4-FFF2-40B4-BE49-F238E27FC236}">
                      <a16:creationId xmlns:a16="http://schemas.microsoft.com/office/drawing/2014/main" id="{DA4A45E3-D818-4231-B2A8-929AE25CCDF1}"/>
                    </a:ext>
                  </a:extLst>
                </p:cNvPr>
                <p:cNvPicPr/>
                <p:nvPr/>
              </p:nvPicPr>
              <p:blipFill>
                <a:blip r:embed="rId52"/>
                <a:stretch>
                  <a:fillRect/>
                </a:stretch>
              </p:blipFill>
              <p:spPr>
                <a:xfrm>
                  <a:off x="1901540" y="3332116"/>
                  <a:ext cx="248040" cy="77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43" name="Ink 42">
                  <a:extLst>
                    <a:ext uri="{FF2B5EF4-FFF2-40B4-BE49-F238E27FC236}">
                      <a16:creationId xmlns:a16="http://schemas.microsoft.com/office/drawing/2014/main" id="{5EF6521D-D71F-4191-8F93-E222FF77EEED}"/>
                    </a:ext>
                  </a:extLst>
                </p14:cNvPr>
                <p14:cNvContentPartPr/>
                <p14:nvPr/>
              </p14:nvContentPartPr>
              <p14:xfrm>
                <a:off x="1900460" y="3508516"/>
                <a:ext cx="245160" cy="19800"/>
              </p14:xfrm>
            </p:contentPart>
          </mc:Choice>
          <mc:Fallback xmlns="">
            <p:pic>
              <p:nvPicPr>
                <p:cNvPr id="43" name="Ink 42">
                  <a:extLst>
                    <a:ext uri="{FF2B5EF4-FFF2-40B4-BE49-F238E27FC236}">
                      <a16:creationId xmlns:a16="http://schemas.microsoft.com/office/drawing/2014/main" id="{5EF6521D-D71F-4191-8F93-E222FF77EEED}"/>
                    </a:ext>
                  </a:extLst>
                </p:cNvPr>
                <p:cNvPicPr/>
                <p:nvPr/>
              </p:nvPicPr>
              <p:blipFill>
                <a:blip r:embed="rId54"/>
                <a:stretch>
                  <a:fillRect/>
                </a:stretch>
              </p:blipFill>
              <p:spPr>
                <a:xfrm>
                  <a:off x="1882820" y="3490516"/>
                  <a:ext cx="280800" cy="55440"/>
                </a:xfrm>
                <a:prstGeom prst="rect">
                  <a:avLst/>
                </a:prstGeom>
              </p:spPr>
            </p:pic>
          </mc:Fallback>
        </mc:AlternateContent>
      </p:grpSp>
      <p:grpSp>
        <p:nvGrpSpPr>
          <p:cNvPr id="54" name="Group 53">
            <a:extLst>
              <a:ext uri="{FF2B5EF4-FFF2-40B4-BE49-F238E27FC236}">
                <a16:creationId xmlns:a16="http://schemas.microsoft.com/office/drawing/2014/main" id="{EA1E97B4-FA98-453F-AE7C-E2C86AAD9639}"/>
              </a:ext>
            </a:extLst>
          </p:cNvPr>
          <p:cNvGrpSpPr/>
          <p:nvPr/>
        </p:nvGrpSpPr>
        <p:grpSpPr>
          <a:xfrm>
            <a:off x="2385740" y="3234196"/>
            <a:ext cx="1312920" cy="534960"/>
            <a:chOff x="2385740" y="3234196"/>
            <a:chExt cx="1312920" cy="534960"/>
          </a:xfrm>
        </p:grpSpPr>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46" name="Ink 45">
                  <a:extLst>
                    <a:ext uri="{FF2B5EF4-FFF2-40B4-BE49-F238E27FC236}">
                      <a16:creationId xmlns:a16="http://schemas.microsoft.com/office/drawing/2014/main" id="{0508B005-E83E-4CA9-ADF3-E4CF355874AF}"/>
                    </a:ext>
                  </a:extLst>
                </p14:cNvPr>
                <p14:cNvContentPartPr/>
                <p14:nvPr/>
              </p14:nvContentPartPr>
              <p14:xfrm>
                <a:off x="2385740" y="3234196"/>
                <a:ext cx="71640" cy="334800"/>
              </p14:xfrm>
            </p:contentPart>
          </mc:Choice>
          <mc:Fallback xmlns="">
            <p:pic>
              <p:nvPicPr>
                <p:cNvPr id="46" name="Ink 45">
                  <a:extLst>
                    <a:ext uri="{FF2B5EF4-FFF2-40B4-BE49-F238E27FC236}">
                      <a16:creationId xmlns:a16="http://schemas.microsoft.com/office/drawing/2014/main" id="{0508B005-E83E-4CA9-ADF3-E4CF355874AF}"/>
                    </a:ext>
                  </a:extLst>
                </p:cNvPr>
                <p:cNvPicPr/>
                <p:nvPr/>
              </p:nvPicPr>
              <p:blipFill>
                <a:blip r:embed="rId56"/>
                <a:stretch>
                  <a:fillRect/>
                </a:stretch>
              </p:blipFill>
              <p:spPr>
                <a:xfrm>
                  <a:off x="2368100" y="3216556"/>
                  <a:ext cx="107280" cy="370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47" name="Ink 46">
                  <a:extLst>
                    <a:ext uri="{FF2B5EF4-FFF2-40B4-BE49-F238E27FC236}">
                      <a16:creationId xmlns:a16="http://schemas.microsoft.com/office/drawing/2014/main" id="{EBE881EC-059C-4192-8329-21873311BCDD}"/>
                    </a:ext>
                  </a:extLst>
                </p14:cNvPr>
                <p14:cNvContentPartPr/>
                <p14:nvPr/>
              </p14:nvContentPartPr>
              <p14:xfrm>
                <a:off x="2530460" y="3261196"/>
                <a:ext cx="34200" cy="315360"/>
              </p14:xfrm>
            </p:contentPart>
          </mc:Choice>
          <mc:Fallback xmlns="">
            <p:pic>
              <p:nvPicPr>
                <p:cNvPr id="47" name="Ink 46">
                  <a:extLst>
                    <a:ext uri="{FF2B5EF4-FFF2-40B4-BE49-F238E27FC236}">
                      <a16:creationId xmlns:a16="http://schemas.microsoft.com/office/drawing/2014/main" id="{EBE881EC-059C-4192-8329-21873311BCDD}"/>
                    </a:ext>
                  </a:extLst>
                </p:cNvPr>
                <p:cNvPicPr/>
                <p:nvPr/>
              </p:nvPicPr>
              <p:blipFill>
                <a:blip r:embed="rId58"/>
                <a:stretch>
                  <a:fillRect/>
                </a:stretch>
              </p:blipFill>
              <p:spPr>
                <a:xfrm>
                  <a:off x="2512460" y="3243556"/>
                  <a:ext cx="69840" cy="351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48" name="Ink 47">
                  <a:extLst>
                    <a:ext uri="{FF2B5EF4-FFF2-40B4-BE49-F238E27FC236}">
                      <a16:creationId xmlns:a16="http://schemas.microsoft.com/office/drawing/2014/main" id="{5D1F6FAD-F80A-4ABD-A39F-3F5A6F974D56}"/>
                    </a:ext>
                  </a:extLst>
                </p14:cNvPr>
                <p14:cNvContentPartPr/>
                <p14:nvPr/>
              </p14:nvContentPartPr>
              <p14:xfrm>
                <a:off x="2697500" y="3268396"/>
                <a:ext cx="146880" cy="365400"/>
              </p14:xfrm>
            </p:contentPart>
          </mc:Choice>
          <mc:Fallback xmlns="">
            <p:pic>
              <p:nvPicPr>
                <p:cNvPr id="48" name="Ink 47">
                  <a:extLst>
                    <a:ext uri="{FF2B5EF4-FFF2-40B4-BE49-F238E27FC236}">
                      <a16:creationId xmlns:a16="http://schemas.microsoft.com/office/drawing/2014/main" id="{5D1F6FAD-F80A-4ABD-A39F-3F5A6F974D56}"/>
                    </a:ext>
                  </a:extLst>
                </p:cNvPr>
                <p:cNvPicPr/>
                <p:nvPr/>
              </p:nvPicPr>
              <p:blipFill>
                <a:blip r:embed="rId60"/>
                <a:stretch>
                  <a:fillRect/>
                </a:stretch>
              </p:blipFill>
              <p:spPr>
                <a:xfrm>
                  <a:off x="2679500" y="3250756"/>
                  <a:ext cx="182520" cy="401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49" name="Ink 48">
                  <a:extLst>
                    <a:ext uri="{FF2B5EF4-FFF2-40B4-BE49-F238E27FC236}">
                      <a16:creationId xmlns:a16="http://schemas.microsoft.com/office/drawing/2014/main" id="{1752CE84-2BCF-4168-A47A-C6FB1B2DA169}"/>
                    </a:ext>
                  </a:extLst>
                </p14:cNvPr>
                <p14:cNvContentPartPr/>
                <p14:nvPr/>
              </p14:nvContentPartPr>
              <p14:xfrm>
                <a:off x="3005660" y="3462076"/>
                <a:ext cx="267120" cy="32040"/>
              </p14:xfrm>
            </p:contentPart>
          </mc:Choice>
          <mc:Fallback xmlns="">
            <p:pic>
              <p:nvPicPr>
                <p:cNvPr id="49" name="Ink 48">
                  <a:extLst>
                    <a:ext uri="{FF2B5EF4-FFF2-40B4-BE49-F238E27FC236}">
                      <a16:creationId xmlns:a16="http://schemas.microsoft.com/office/drawing/2014/main" id="{1752CE84-2BCF-4168-A47A-C6FB1B2DA169}"/>
                    </a:ext>
                  </a:extLst>
                </p:cNvPr>
                <p:cNvPicPr/>
                <p:nvPr/>
              </p:nvPicPr>
              <p:blipFill>
                <a:blip r:embed="rId62"/>
                <a:stretch>
                  <a:fillRect/>
                </a:stretch>
              </p:blipFill>
              <p:spPr>
                <a:xfrm>
                  <a:off x="2988020" y="3444436"/>
                  <a:ext cx="302760" cy="6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50" name="Ink 49">
                  <a:extLst>
                    <a:ext uri="{FF2B5EF4-FFF2-40B4-BE49-F238E27FC236}">
                      <a16:creationId xmlns:a16="http://schemas.microsoft.com/office/drawing/2014/main" id="{56A3B955-AE59-4139-B4A9-423E93292F76}"/>
                    </a:ext>
                  </a:extLst>
                </p14:cNvPr>
                <p14:cNvContentPartPr/>
                <p14:nvPr/>
              </p14:nvContentPartPr>
              <p14:xfrm>
                <a:off x="3137780" y="3312316"/>
                <a:ext cx="16200" cy="295560"/>
              </p14:xfrm>
            </p:contentPart>
          </mc:Choice>
          <mc:Fallback xmlns="">
            <p:pic>
              <p:nvPicPr>
                <p:cNvPr id="50" name="Ink 49">
                  <a:extLst>
                    <a:ext uri="{FF2B5EF4-FFF2-40B4-BE49-F238E27FC236}">
                      <a16:creationId xmlns:a16="http://schemas.microsoft.com/office/drawing/2014/main" id="{56A3B955-AE59-4139-B4A9-423E93292F76}"/>
                    </a:ext>
                  </a:extLst>
                </p:cNvPr>
                <p:cNvPicPr/>
                <p:nvPr/>
              </p:nvPicPr>
              <p:blipFill>
                <a:blip r:embed="rId64"/>
                <a:stretch>
                  <a:fillRect/>
                </a:stretch>
              </p:blipFill>
              <p:spPr>
                <a:xfrm>
                  <a:off x="3119780" y="3294316"/>
                  <a:ext cx="51840" cy="331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51" name="Ink 50">
                  <a:extLst>
                    <a:ext uri="{FF2B5EF4-FFF2-40B4-BE49-F238E27FC236}">
                      <a16:creationId xmlns:a16="http://schemas.microsoft.com/office/drawing/2014/main" id="{F7C86AF2-BB0B-45B2-ABD4-B4ACB0632449}"/>
                    </a:ext>
                  </a:extLst>
                </p14:cNvPr>
                <p14:cNvContentPartPr/>
                <p14:nvPr/>
              </p14:nvContentPartPr>
              <p14:xfrm>
                <a:off x="3347660" y="3324196"/>
                <a:ext cx="189360" cy="194040"/>
              </p14:xfrm>
            </p:contentPart>
          </mc:Choice>
          <mc:Fallback xmlns="">
            <p:pic>
              <p:nvPicPr>
                <p:cNvPr id="51" name="Ink 50">
                  <a:extLst>
                    <a:ext uri="{FF2B5EF4-FFF2-40B4-BE49-F238E27FC236}">
                      <a16:creationId xmlns:a16="http://schemas.microsoft.com/office/drawing/2014/main" id="{F7C86AF2-BB0B-45B2-ABD4-B4ACB0632449}"/>
                    </a:ext>
                  </a:extLst>
                </p:cNvPr>
                <p:cNvPicPr/>
                <p:nvPr/>
              </p:nvPicPr>
              <p:blipFill>
                <a:blip r:embed="rId66"/>
                <a:stretch>
                  <a:fillRect/>
                </a:stretch>
              </p:blipFill>
              <p:spPr>
                <a:xfrm>
                  <a:off x="3329660" y="3306196"/>
                  <a:ext cx="225000" cy="229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52" name="Ink 51">
                  <a:extLst>
                    <a:ext uri="{FF2B5EF4-FFF2-40B4-BE49-F238E27FC236}">
                      <a16:creationId xmlns:a16="http://schemas.microsoft.com/office/drawing/2014/main" id="{C13C087C-2712-4698-9AB3-78249FF9D017}"/>
                    </a:ext>
                  </a:extLst>
                </p14:cNvPr>
                <p14:cNvContentPartPr/>
                <p14:nvPr/>
              </p14:nvContentPartPr>
              <p14:xfrm>
                <a:off x="3424700" y="3309436"/>
                <a:ext cx="22680" cy="363600"/>
              </p14:xfrm>
            </p:contentPart>
          </mc:Choice>
          <mc:Fallback xmlns="">
            <p:pic>
              <p:nvPicPr>
                <p:cNvPr id="52" name="Ink 51">
                  <a:extLst>
                    <a:ext uri="{FF2B5EF4-FFF2-40B4-BE49-F238E27FC236}">
                      <a16:creationId xmlns:a16="http://schemas.microsoft.com/office/drawing/2014/main" id="{C13C087C-2712-4698-9AB3-78249FF9D017}"/>
                    </a:ext>
                  </a:extLst>
                </p:cNvPr>
                <p:cNvPicPr/>
                <p:nvPr/>
              </p:nvPicPr>
              <p:blipFill>
                <a:blip r:embed="rId68"/>
                <a:stretch>
                  <a:fillRect/>
                </a:stretch>
              </p:blipFill>
              <p:spPr>
                <a:xfrm>
                  <a:off x="3406700" y="3291796"/>
                  <a:ext cx="58320" cy="39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53" name="Ink 52">
                  <a:extLst>
                    <a:ext uri="{FF2B5EF4-FFF2-40B4-BE49-F238E27FC236}">
                      <a16:creationId xmlns:a16="http://schemas.microsoft.com/office/drawing/2014/main" id="{269B5C14-3F39-4D16-A88D-09B8EA47F876}"/>
                    </a:ext>
                  </a:extLst>
                </p14:cNvPr>
                <p14:cNvContentPartPr/>
                <p14:nvPr/>
              </p14:nvContentPartPr>
              <p14:xfrm>
                <a:off x="3562580" y="3331396"/>
                <a:ext cx="136080" cy="437760"/>
              </p14:xfrm>
            </p:contentPart>
          </mc:Choice>
          <mc:Fallback xmlns="">
            <p:pic>
              <p:nvPicPr>
                <p:cNvPr id="53" name="Ink 52">
                  <a:extLst>
                    <a:ext uri="{FF2B5EF4-FFF2-40B4-BE49-F238E27FC236}">
                      <a16:creationId xmlns:a16="http://schemas.microsoft.com/office/drawing/2014/main" id="{269B5C14-3F39-4D16-A88D-09B8EA47F876}"/>
                    </a:ext>
                  </a:extLst>
                </p:cNvPr>
                <p:cNvPicPr/>
                <p:nvPr/>
              </p:nvPicPr>
              <p:blipFill>
                <a:blip r:embed="rId70"/>
                <a:stretch>
                  <a:fillRect/>
                </a:stretch>
              </p:blipFill>
              <p:spPr>
                <a:xfrm>
                  <a:off x="3544940" y="3313756"/>
                  <a:ext cx="171720" cy="473400"/>
                </a:xfrm>
                <a:prstGeom prst="rect">
                  <a:avLst/>
                </a:prstGeom>
              </p:spPr>
            </p:pic>
          </mc:Fallback>
        </mc:AlternateContent>
      </p:grpSp>
      <p:grpSp>
        <p:nvGrpSpPr>
          <p:cNvPr id="61" name="Group 60">
            <a:extLst>
              <a:ext uri="{FF2B5EF4-FFF2-40B4-BE49-F238E27FC236}">
                <a16:creationId xmlns:a16="http://schemas.microsoft.com/office/drawing/2014/main" id="{DDBF92BC-1430-45EC-BC00-3D6879CCCA7B}"/>
              </a:ext>
            </a:extLst>
          </p:cNvPr>
          <p:cNvGrpSpPr/>
          <p:nvPr/>
        </p:nvGrpSpPr>
        <p:grpSpPr>
          <a:xfrm>
            <a:off x="1094420" y="4153996"/>
            <a:ext cx="569520" cy="538920"/>
            <a:chOff x="1094420" y="4153996"/>
            <a:chExt cx="569520" cy="538920"/>
          </a:xfrm>
        </p:grpSpPr>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55" name="Ink 54">
                  <a:extLst>
                    <a:ext uri="{FF2B5EF4-FFF2-40B4-BE49-F238E27FC236}">
                      <a16:creationId xmlns:a16="http://schemas.microsoft.com/office/drawing/2014/main" id="{6A524040-0428-4FE8-A16D-3A70E6706CFF}"/>
                    </a:ext>
                  </a:extLst>
                </p14:cNvPr>
                <p14:cNvContentPartPr/>
                <p14:nvPr/>
              </p14:nvContentPartPr>
              <p14:xfrm>
                <a:off x="1094420" y="4182076"/>
                <a:ext cx="178920" cy="510840"/>
              </p14:xfrm>
            </p:contentPart>
          </mc:Choice>
          <mc:Fallback xmlns="">
            <p:pic>
              <p:nvPicPr>
                <p:cNvPr id="55" name="Ink 54">
                  <a:extLst>
                    <a:ext uri="{FF2B5EF4-FFF2-40B4-BE49-F238E27FC236}">
                      <a16:creationId xmlns:a16="http://schemas.microsoft.com/office/drawing/2014/main" id="{6A524040-0428-4FE8-A16D-3A70E6706CFF}"/>
                    </a:ext>
                  </a:extLst>
                </p:cNvPr>
                <p:cNvPicPr/>
                <p:nvPr/>
              </p:nvPicPr>
              <p:blipFill>
                <a:blip r:embed="rId72"/>
                <a:stretch>
                  <a:fillRect/>
                </a:stretch>
              </p:blipFill>
              <p:spPr>
                <a:xfrm>
                  <a:off x="1076780" y="4164436"/>
                  <a:ext cx="214560" cy="54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56" name="Ink 55">
                  <a:extLst>
                    <a:ext uri="{FF2B5EF4-FFF2-40B4-BE49-F238E27FC236}">
                      <a16:creationId xmlns:a16="http://schemas.microsoft.com/office/drawing/2014/main" id="{0369A3B1-6AAA-4858-9323-007AF8275F55}"/>
                    </a:ext>
                  </a:extLst>
                </p14:cNvPr>
                <p14:cNvContentPartPr/>
                <p14:nvPr/>
              </p14:nvContentPartPr>
              <p14:xfrm>
                <a:off x="1422380" y="4153996"/>
                <a:ext cx="174600" cy="448920"/>
              </p14:xfrm>
            </p:contentPart>
          </mc:Choice>
          <mc:Fallback xmlns="">
            <p:pic>
              <p:nvPicPr>
                <p:cNvPr id="56" name="Ink 55">
                  <a:extLst>
                    <a:ext uri="{FF2B5EF4-FFF2-40B4-BE49-F238E27FC236}">
                      <a16:creationId xmlns:a16="http://schemas.microsoft.com/office/drawing/2014/main" id="{0369A3B1-6AAA-4858-9323-007AF8275F55}"/>
                    </a:ext>
                  </a:extLst>
                </p:cNvPr>
                <p:cNvPicPr/>
                <p:nvPr/>
              </p:nvPicPr>
              <p:blipFill>
                <a:blip r:embed="rId74"/>
                <a:stretch>
                  <a:fillRect/>
                </a:stretch>
              </p:blipFill>
              <p:spPr>
                <a:xfrm>
                  <a:off x="1404380" y="4135996"/>
                  <a:ext cx="210240" cy="48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57" name="Ink 56">
                  <a:extLst>
                    <a:ext uri="{FF2B5EF4-FFF2-40B4-BE49-F238E27FC236}">
                      <a16:creationId xmlns:a16="http://schemas.microsoft.com/office/drawing/2014/main" id="{7513023A-4CC3-4CFB-8AE6-9A1BDCFB0252}"/>
                    </a:ext>
                  </a:extLst>
                </p14:cNvPr>
                <p14:cNvContentPartPr/>
                <p14:nvPr/>
              </p14:nvContentPartPr>
              <p14:xfrm>
                <a:off x="1386740" y="4267396"/>
                <a:ext cx="277200" cy="334080"/>
              </p14:xfrm>
            </p:contentPart>
          </mc:Choice>
          <mc:Fallback xmlns="">
            <p:pic>
              <p:nvPicPr>
                <p:cNvPr id="57" name="Ink 56">
                  <a:extLst>
                    <a:ext uri="{FF2B5EF4-FFF2-40B4-BE49-F238E27FC236}">
                      <a16:creationId xmlns:a16="http://schemas.microsoft.com/office/drawing/2014/main" id="{7513023A-4CC3-4CFB-8AE6-9A1BDCFB0252}"/>
                    </a:ext>
                  </a:extLst>
                </p:cNvPr>
                <p:cNvPicPr/>
                <p:nvPr/>
              </p:nvPicPr>
              <p:blipFill>
                <a:blip r:embed="rId76"/>
                <a:stretch>
                  <a:fillRect/>
                </a:stretch>
              </p:blipFill>
              <p:spPr>
                <a:xfrm>
                  <a:off x="1368740" y="4249756"/>
                  <a:ext cx="312840" cy="369720"/>
                </a:xfrm>
                <a:prstGeom prst="rect">
                  <a:avLst/>
                </a:prstGeom>
              </p:spPr>
            </p:pic>
          </mc:Fallback>
        </mc:AlternateContent>
      </p:grpSp>
      <p:grpSp>
        <p:nvGrpSpPr>
          <p:cNvPr id="60" name="Group 59">
            <a:extLst>
              <a:ext uri="{FF2B5EF4-FFF2-40B4-BE49-F238E27FC236}">
                <a16:creationId xmlns:a16="http://schemas.microsoft.com/office/drawing/2014/main" id="{1A090AE7-4FB5-4DC1-BC14-7FD6DE642917}"/>
              </a:ext>
            </a:extLst>
          </p:cNvPr>
          <p:cNvGrpSpPr/>
          <p:nvPr/>
        </p:nvGrpSpPr>
        <p:grpSpPr>
          <a:xfrm>
            <a:off x="2014580" y="4380436"/>
            <a:ext cx="193320" cy="211320"/>
            <a:chOff x="2014580" y="4380436"/>
            <a:chExt cx="193320" cy="211320"/>
          </a:xfrm>
        </p:grpSpPr>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58" name="Ink 57">
                  <a:extLst>
                    <a:ext uri="{FF2B5EF4-FFF2-40B4-BE49-F238E27FC236}">
                      <a16:creationId xmlns:a16="http://schemas.microsoft.com/office/drawing/2014/main" id="{C288E002-61BF-4500-99BE-1BE59B55FE74}"/>
                    </a:ext>
                  </a:extLst>
                </p14:cNvPr>
                <p14:cNvContentPartPr/>
                <p14:nvPr/>
              </p14:nvContentPartPr>
              <p14:xfrm>
                <a:off x="2014580" y="4380436"/>
                <a:ext cx="193320" cy="58680"/>
              </p14:xfrm>
            </p:contentPart>
          </mc:Choice>
          <mc:Fallback xmlns="">
            <p:pic>
              <p:nvPicPr>
                <p:cNvPr id="58" name="Ink 57">
                  <a:extLst>
                    <a:ext uri="{FF2B5EF4-FFF2-40B4-BE49-F238E27FC236}">
                      <a16:creationId xmlns:a16="http://schemas.microsoft.com/office/drawing/2014/main" id="{C288E002-61BF-4500-99BE-1BE59B55FE74}"/>
                    </a:ext>
                  </a:extLst>
                </p:cNvPr>
                <p:cNvPicPr/>
                <p:nvPr/>
              </p:nvPicPr>
              <p:blipFill>
                <a:blip r:embed="rId78"/>
                <a:stretch>
                  <a:fillRect/>
                </a:stretch>
              </p:blipFill>
              <p:spPr>
                <a:xfrm>
                  <a:off x="1996940" y="4362796"/>
                  <a:ext cx="228960" cy="9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59" name="Ink 58">
                  <a:extLst>
                    <a:ext uri="{FF2B5EF4-FFF2-40B4-BE49-F238E27FC236}">
                      <a16:creationId xmlns:a16="http://schemas.microsoft.com/office/drawing/2014/main" id="{2123F0D6-E2F5-4361-8196-09FC0156BC41}"/>
                    </a:ext>
                  </a:extLst>
                </p14:cNvPr>
                <p14:cNvContentPartPr/>
                <p14:nvPr/>
              </p14:nvContentPartPr>
              <p14:xfrm>
                <a:off x="2017820" y="4564036"/>
                <a:ext cx="181440" cy="27720"/>
              </p14:xfrm>
            </p:contentPart>
          </mc:Choice>
          <mc:Fallback xmlns="">
            <p:pic>
              <p:nvPicPr>
                <p:cNvPr id="59" name="Ink 58">
                  <a:extLst>
                    <a:ext uri="{FF2B5EF4-FFF2-40B4-BE49-F238E27FC236}">
                      <a16:creationId xmlns:a16="http://schemas.microsoft.com/office/drawing/2014/main" id="{2123F0D6-E2F5-4361-8196-09FC0156BC41}"/>
                    </a:ext>
                  </a:extLst>
                </p:cNvPr>
                <p:cNvPicPr/>
                <p:nvPr/>
              </p:nvPicPr>
              <p:blipFill>
                <a:blip r:embed="rId80"/>
                <a:stretch>
                  <a:fillRect/>
                </a:stretch>
              </p:blipFill>
              <p:spPr>
                <a:xfrm>
                  <a:off x="2000180" y="4546396"/>
                  <a:ext cx="217080" cy="63360"/>
                </a:xfrm>
                <a:prstGeom prst="rect">
                  <a:avLst/>
                </a:prstGeom>
              </p:spPr>
            </p:pic>
          </mc:Fallback>
        </mc:AlternateContent>
      </p:grpSp>
      <p:grpSp>
        <p:nvGrpSpPr>
          <p:cNvPr id="65" name="Group 64">
            <a:extLst>
              <a:ext uri="{FF2B5EF4-FFF2-40B4-BE49-F238E27FC236}">
                <a16:creationId xmlns:a16="http://schemas.microsoft.com/office/drawing/2014/main" id="{649F8DDA-0EEB-40C2-AA70-3C36740BD896}"/>
              </a:ext>
            </a:extLst>
          </p:cNvPr>
          <p:cNvGrpSpPr/>
          <p:nvPr/>
        </p:nvGrpSpPr>
        <p:grpSpPr>
          <a:xfrm>
            <a:off x="2468180" y="4182436"/>
            <a:ext cx="633600" cy="487080"/>
            <a:chOff x="2468180" y="4182436"/>
            <a:chExt cx="633600" cy="487080"/>
          </a:xfrm>
        </p:grpSpPr>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62" name="Ink 61">
                  <a:extLst>
                    <a:ext uri="{FF2B5EF4-FFF2-40B4-BE49-F238E27FC236}">
                      <a16:creationId xmlns:a16="http://schemas.microsoft.com/office/drawing/2014/main" id="{41F0ACF1-DAE2-4C35-8724-AC8A94926C45}"/>
                    </a:ext>
                  </a:extLst>
                </p14:cNvPr>
                <p14:cNvContentPartPr/>
                <p14:nvPr/>
              </p14:nvContentPartPr>
              <p14:xfrm>
                <a:off x="2468180" y="4222036"/>
                <a:ext cx="63720" cy="387000"/>
              </p14:xfrm>
            </p:contentPart>
          </mc:Choice>
          <mc:Fallback xmlns="">
            <p:pic>
              <p:nvPicPr>
                <p:cNvPr id="62" name="Ink 61">
                  <a:extLst>
                    <a:ext uri="{FF2B5EF4-FFF2-40B4-BE49-F238E27FC236}">
                      <a16:creationId xmlns:a16="http://schemas.microsoft.com/office/drawing/2014/main" id="{41F0ACF1-DAE2-4C35-8724-AC8A94926C45}"/>
                    </a:ext>
                  </a:extLst>
                </p:cNvPr>
                <p:cNvPicPr/>
                <p:nvPr/>
              </p:nvPicPr>
              <p:blipFill>
                <a:blip r:embed="rId82"/>
                <a:stretch>
                  <a:fillRect/>
                </a:stretch>
              </p:blipFill>
              <p:spPr>
                <a:xfrm>
                  <a:off x="2450540" y="4204396"/>
                  <a:ext cx="99360" cy="42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63" name="Ink 62">
                  <a:extLst>
                    <a:ext uri="{FF2B5EF4-FFF2-40B4-BE49-F238E27FC236}">
                      <a16:creationId xmlns:a16="http://schemas.microsoft.com/office/drawing/2014/main" id="{5A6E993B-6D65-419A-8FFB-A299D51E4122}"/>
                    </a:ext>
                  </a:extLst>
                </p14:cNvPr>
                <p14:cNvContentPartPr/>
                <p14:nvPr/>
              </p14:nvContentPartPr>
              <p14:xfrm>
                <a:off x="2653220" y="4182436"/>
                <a:ext cx="126360" cy="395640"/>
              </p14:xfrm>
            </p:contentPart>
          </mc:Choice>
          <mc:Fallback xmlns="">
            <p:pic>
              <p:nvPicPr>
                <p:cNvPr id="63" name="Ink 62">
                  <a:extLst>
                    <a:ext uri="{FF2B5EF4-FFF2-40B4-BE49-F238E27FC236}">
                      <a16:creationId xmlns:a16="http://schemas.microsoft.com/office/drawing/2014/main" id="{5A6E993B-6D65-419A-8FFB-A299D51E4122}"/>
                    </a:ext>
                  </a:extLst>
                </p:cNvPr>
                <p:cNvPicPr/>
                <p:nvPr/>
              </p:nvPicPr>
              <p:blipFill>
                <a:blip r:embed="rId84"/>
                <a:stretch>
                  <a:fillRect/>
                </a:stretch>
              </p:blipFill>
              <p:spPr>
                <a:xfrm>
                  <a:off x="2635580" y="4164796"/>
                  <a:ext cx="162000" cy="43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64" name="Ink 63">
                  <a:extLst>
                    <a:ext uri="{FF2B5EF4-FFF2-40B4-BE49-F238E27FC236}">
                      <a16:creationId xmlns:a16="http://schemas.microsoft.com/office/drawing/2014/main" id="{2F832F65-B57A-47AB-AA7D-BB5890F9C89D}"/>
                    </a:ext>
                  </a:extLst>
                </p14:cNvPr>
                <p14:cNvContentPartPr/>
                <p14:nvPr/>
              </p14:nvContentPartPr>
              <p14:xfrm>
                <a:off x="2884340" y="4241476"/>
                <a:ext cx="217440" cy="428040"/>
              </p14:xfrm>
            </p:contentPart>
          </mc:Choice>
          <mc:Fallback xmlns="">
            <p:pic>
              <p:nvPicPr>
                <p:cNvPr id="64" name="Ink 63">
                  <a:extLst>
                    <a:ext uri="{FF2B5EF4-FFF2-40B4-BE49-F238E27FC236}">
                      <a16:creationId xmlns:a16="http://schemas.microsoft.com/office/drawing/2014/main" id="{2F832F65-B57A-47AB-AA7D-BB5890F9C89D}"/>
                    </a:ext>
                  </a:extLst>
                </p:cNvPr>
                <p:cNvPicPr/>
                <p:nvPr/>
              </p:nvPicPr>
              <p:blipFill>
                <a:blip r:embed="rId86"/>
                <a:stretch>
                  <a:fillRect/>
                </a:stretch>
              </p:blipFill>
              <p:spPr>
                <a:xfrm>
                  <a:off x="2866340" y="4223476"/>
                  <a:ext cx="253080" cy="46368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73" name="Ink 72">
                <a:extLst>
                  <a:ext uri="{FF2B5EF4-FFF2-40B4-BE49-F238E27FC236}">
                    <a16:creationId xmlns:a16="http://schemas.microsoft.com/office/drawing/2014/main" id="{E93484C4-C293-4AE5-A8BB-31A7868DF3E2}"/>
                  </a:ext>
                </a:extLst>
              </p14:cNvPr>
              <p14:cNvContentPartPr/>
              <p14:nvPr/>
            </p14:nvContentPartPr>
            <p14:xfrm>
              <a:off x="2647100" y="5372236"/>
              <a:ext cx="49320" cy="380160"/>
            </p14:xfrm>
          </p:contentPart>
        </mc:Choice>
        <mc:Fallback xmlns="">
          <p:pic>
            <p:nvPicPr>
              <p:cNvPr id="73" name="Ink 72">
                <a:extLst>
                  <a:ext uri="{FF2B5EF4-FFF2-40B4-BE49-F238E27FC236}">
                    <a16:creationId xmlns:a16="http://schemas.microsoft.com/office/drawing/2014/main" id="{E93484C4-C293-4AE5-A8BB-31A7868DF3E2}"/>
                  </a:ext>
                </a:extLst>
              </p:cNvPr>
              <p:cNvPicPr/>
              <p:nvPr/>
            </p:nvPicPr>
            <p:blipFill>
              <a:blip r:embed="rId88"/>
              <a:stretch>
                <a:fillRect/>
              </a:stretch>
            </p:blipFill>
            <p:spPr>
              <a:xfrm>
                <a:off x="2629100" y="5354236"/>
                <a:ext cx="84960" cy="415800"/>
              </a:xfrm>
              <a:prstGeom prst="rect">
                <a:avLst/>
              </a:prstGeom>
            </p:spPr>
          </p:pic>
        </mc:Fallback>
      </mc:AlternateContent>
      <p:grpSp>
        <p:nvGrpSpPr>
          <p:cNvPr id="76" name="Group 75">
            <a:extLst>
              <a:ext uri="{FF2B5EF4-FFF2-40B4-BE49-F238E27FC236}">
                <a16:creationId xmlns:a16="http://schemas.microsoft.com/office/drawing/2014/main" id="{44A82B1E-E44E-45B3-962C-6BAAA7C929E6}"/>
              </a:ext>
            </a:extLst>
          </p:cNvPr>
          <p:cNvGrpSpPr/>
          <p:nvPr/>
        </p:nvGrpSpPr>
        <p:grpSpPr>
          <a:xfrm>
            <a:off x="964100" y="4908556"/>
            <a:ext cx="2174760" cy="1049760"/>
            <a:chOff x="964100" y="4908556"/>
            <a:chExt cx="2174760" cy="1049760"/>
          </a:xfrm>
        </p:grpSpPr>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66" name="Ink 65">
                  <a:extLst>
                    <a:ext uri="{FF2B5EF4-FFF2-40B4-BE49-F238E27FC236}">
                      <a16:creationId xmlns:a16="http://schemas.microsoft.com/office/drawing/2014/main" id="{D2F4564F-75D1-49A1-AC8C-54DF5C29E1BB}"/>
                    </a:ext>
                  </a:extLst>
                </p14:cNvPr>
                <p14:cNvContentPartPr/>
                <p14:nvPr/>
              </p14:nvContentPartPr>
              <p14:xfrm>
                <a:off x="1361540" y="5281516"/>
                <a:ext cx="190080" cy="360720"/>
              </p14:xfrm>
            </p:contentPart>
          </mc:Choice>
          <mc:Fallback xmlns="">
            <p:pic>
              <p:nvPicPr>
                <p:cNvPr id="66" name="Ink 65">
                  <a:extLst>
                    <a:ext uri="{FF2B5EF4-FFF2-40B4-BE49-F238E27FC236}">
                      <a16:creationId xmlns:a16="http://schemas.microsoft.com/office/drawing/2014/main" id="{D2F4564F-75D1-49A1-AC8C-54DF5C29E1BB}"/>
                    </a:ext>
                  </a:extLst>
                </p:cNvPr>
                <p:cNvPicPr/>
                <p:nvPr/>
              </p:nvPicPr>
              <p:blipFill>
                <a:blip r:embed="rId90"/>
                <a:stretch>
                  <a:fillRect/>
                </a:stretch>
              </p:blipFill>
              <p:spPr>
                <a:xfrm>
                  <a:off x="1343540" y="5263516"/>
                  <a:ext cx="225720" cy="39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67" name="Ink 66">
                  <a:extLst>
                    <a:ext uri="{FF2B5EF4-FFF2-40B4-BE49-F238E27FC236}">
                      <a16:creationId xmlns:a16="http://schemas.microsoft.com/office/drawing/2014/main" id="{6BEA917E-FE01-4255-B5A0-C12F0565247B}"/>
                    </a:ext>
                  </a:extLst>
                </p14:cNvPr>
                <p14:cNvContentPartPr/>
                <p14:nvPr/>
              </p14:nvContentPartPr>
              <p14:xfrm>
                <a:off x="1291700" y="5267836"/>
                <a:ext cx="338760" cy="359640"/>
              </p14:xfrm>
            </p:contentPart>
          </mc:Choice>
          <mc:Fallback xmlns="">
            <p:pic>
              <p:nvPicPr>
                <p:cNvPr id="67" name="Ink 66">
                  <a:extLst>
                    <a:ext uri="{FF2B5EF4-FFF2-40B4-BE49-F238E27FC236}">
                      <a16:creationId xmlns:a16="http://schemas.microsoft.com/office/drawing/2014/main" id="{6BEA917E-FE01-4255-B5A0-C12F0565247B}"/>
                    </a:ext>
                  </a:extLst>
                </p:cNvPr>
                <p:cNvPicPr/>
                <p:nvPr/>
              </p:nvPicPr>
              <p:blipFill>
                <a:blip r:embed="rId92"/>
                <a:stretch>
                  <a:fillRect/>
                </a:stretch>
              </p:blipFill>
              <p:spPr>
                <a:xfrm>
                  <a:off x="1274060" y="5249836"/>
                  <a:ext cx="374400" cy="395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68" name="Ink 67">
                  <a:extLst>
                    <a:ext uri="{FF2B5EF4-FFF2-40B4-BE49-F238E27FC236}">
                      <a16:creationId xmlns:a16="http://schemas.microsoft.com/office/drawing/2014/main" id="{C19C0D1C-E88F-46CB-A198-677DB1FFBF94}"/>
                    </a:ext>
                  </a:extLst>
                </p14:cNvPr>
                <p14:cNvContentPartPr/>
                <p14:nvPr/>
              </p14:nvContentPartPr>
              <p14:xfrm>
                <a:off x="1852220" y="5446036"/>
                <a:ext cx="248040" cy="19080"/>
              </p14:xfrm>
            </p:contentPart>
          </mc:Choice>
          <mc:Fallback xmlns="">
            <p:pic>
              <p:nvPicPr>
                <p:cNvPr id="68" name="Ink 67">
                  <a:extLst>
                    <a:ext uri="{FF2B5EF4-FFF2-40B4-BE49-F238E27FC236}">
                      <a16:creationId xmlns:a16="http://schemas.microsoft.com/office/drawing/2014/main" id="{C19C0D1C-E88F-46CB-A198-677DB1FFBF94}"/>
                    </a:ext>
                  </a:extLst>
                </p:cNvPr>
                <p:cNvPicPr/>
                <p:nvPr/>
              </p:nvPicPr>
              <p:blipFill>
                <a:blip r:embed="rId94"/>
                <a:stretch>
                  <a:fillRect/>
                </a:stretch>
              </p:blipFill>
              <p:spPr>
                <a:xfrm>
                  <a:off x="1834580" y="5428396"/>
                  <a:ext cx="283680" cy="5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69" name="Ink 68">
                  <a:extLst>
                    <a:ext uri="{FF2B5EF4-FFF2-40B4-BE49-F238E27FC236}">
                      <a16:creationId xmlns:a16="http://schemas.microsoft.com/office/drawing/2014/main" id="{007E4D55-9516-474E-B3FF-C4A8C43E741C}"/>
                    </a:ext>
                  </a:extLst>
                </p14:cNvPr>
                <p14:cNvContentPartPr/>
                <p14:nvPr/>
              </p14:nvContentPartPr>
              <p14:xfrm>
                <a:off x="1849700" y="5536036"/>
                <a:ext cx="260280" cy="54000"/>
              </p14:xfrm>
            </p:contentPart>
          </mc:Choice>
          <mc:Fallback xmlns="">
            <p:pic>
              <p:nvPicPr>
                <p:cNvPr id="69" name="Ink 68">
                  <a:extLst>
                    <a:ext uri="{FF2B5EF4-FFF2-40B4-BE49-F238E27FC236}">
                      <a16:creationId xmlns:a16="http://schemas.microsoft.com/office/drawing/2014/main" id="{007E4D55-9516-474E-B3FF-C4A8C43E741C}"/>
                    </a:ext>
                  </a:extLst>
                </p:cNvPr>
                <p:cNvPicPr/>
                <p:nvPr/>
              </p:nvPicPr>
              <p:blipFill>
                <a:blip r:embed="rId96"/>
                <a:stretch>
                  <a:fillRect/>
                </a:stretch>
              </p:blipFill>
              <p:spPr>
                <a:xfrm>
                  <a:off x="1831700" y="5518036"/>
                  <a:ext cx="295920" cy="89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70" name="Ink 69">
                  <a:extLst>
                    <a:ext uri="{FF2B5EF4-FFF2-40B4-BE49-F238E27FC236}">
                      <a16:creationId xmlns:a16="http://schemas.microsoft.com/office/drawing/2014/main" id="{5B345E23-4210-4495-B946-D4CE51590EA5}"/>
                    </a:ext>
                  </a:extLst>
                </p14:cNvPr>
                <p14:cNvContentPartPr/>
                <p14:nvPr/>
              </p14:nvContentPartPr>
              <p14:xfrm>
                <a:off x="2266580" y="5340916"/>
                <a:ext cx="266400" cy="291600"/>
              </p14:xfrm>
            </p:contentPart>
          </mc:Choice>
          <mc:Fallback xmlns="">
            <p:pic>
              <p:nvPicPr>
                <p:cNvPr id="70" name="Ink 69">
                  <a:extLst>
                    <a:ext uri="{FF2B5EF4-FFF2-40B4-BE49-F238E27FC236}">
                      <a16:creationId xmlns:a16="http://schemas.microsoft.com/office/drawing/2014/main" id="{5B345E23-4210-4495-B946-D4CE51590EA5}"/>
                    </a:ext>
                  </a:extLst>
                </p:cNvPr>
                <p:cNvPicPr/>
                <p:nvPr/>
              </p:nvPicPr>
              <p:blipFill>
                <a:blip r:embed="rId98"/>
                <a:stretch>
                  <a:fillRect/>
                </a:stretch>
              </p:blipFill>
              <p:spPr>
                <a:xfrm>
                  <a:off x="2248580" y="5322916"/>
                  <a:ext cx="302040" cy="32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74" name="Ink 73">
                  <a:extLst>
                    <a:ext uri="{FF2B5EF4-FFF2-40B4-BE49-F238E27FC236}">
                      <a16:creationId xmlns:a16="http://schemas.microsoft.com/office/drawing/2014/main" id="{984F3C71-06AE-4B7D-9AC7-2E6704FF28F0}"/>
                    </a:ext>
                  </a:extLst>
                </p14:cNvPr>
                <p14:cNvContentPartPr/>
                <p14:nvPr/>
              </p14:nvContentPartPr>
              <p14:xfrm>
                <a:off x="1135100" y="4961836"/>
                <a:ext cx="2003760" cy="996480"/>
              </p14:xfrm>
            </p:contentPart>
          </mc:Choice>
          <mc:Fallback xmlns="">
            <p:pic>
              <p:nvPicPr>
                <p:cNvPr id="74" name="Ink 73">
                  <a:extLst>
                    <a:ext uri="{FF2B5EF4-FFF2-40B4-BE49-F238E27FC236}">
                      <a16:creationId xmlns:a16="http://schemas.microsoft.com/office/drawing/2014/main" id="{984F3C71-06AE-4B7D-9AC7-2E6704FF28F0}"/>
                    </a:ext>
                  </a:extLst>
                </p:cNvPr>
                <p:cNvPicPr/>
                <p:nvPr/>
              </p:nvPicPr>
              <p:blipFill>
                <a:blip r:embed="rId100"/>
                <a:stretch>
                  <a:fillRect/>
                </a:stretch>
              </p:blipFill>
              <p:spPr>
                <a:xfrm>
                  <a:off x="1117100" y="4944196"/>
                  <a:ext cx="2039400" cy="103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75" name="Ink 74">
                  <a:extLst>
                    <a:ext uri="{FF2B5EF4-FFF2-40B4-BE49-F238E27FC236}">
                      <a16:creationId xmlns:a16="http://schemas.microsoft.com/office/drawing/2014/main" id="{8649D09A-2BC5-48F7-9990-E518E7E078D4}"/>
                    </a:ext>
                  </a:extLst>
                </p14:cNvPr>
                <p14:cNvContentPartPr/>
                <p14:nvPr/>
              </p14:nvContentPartPr>
              <p14:xfrm>
                <a:off x="964100" y="4908556"/>
                <a:ext cx="2050200" cy="997200"/>
              </p14:xfrm>
            </p:contentPart>
          </mc:Choice>
          <mc:Fallback xmlns="">
            <p:pic>
              <p:nvPicPr>
                <p:cNvPr id="75" name="Ink 74">
                  <a:extLst>
                    <a:ext uri="{FF2B5EF4-FFF2-40B4-BE49-F238E27FC236}">
                      <a16:creationId xmlns:a16="http://schemas.microsoft.com/office/drawing/2014/main" id="{8649D09A-2BC5-48F7-9990-E518E7E078D4}"/>
                    </a:ext>
                  </a:extLst>
                </p:cNvPr>
                <p:cNvPicPr/>
                <p:nvPr/>
              </p:nvPicPr>
              <p:blipFill>
                <a:blip r:embed="rId102"/>
                <a:stretch>
                  <a:fillRect/>
                </a:stretch>
              </p:blipFill>
              <p:spPr>
                <a:xfrm>
                  <a:off x="946100" y="4890916"/>
                  <a:ext cx="2085840" cy="1032840"/>
                </a:xfrm>
                <a:prstGeom prst="rect">
                  <a:avLst/>
                </a:prstGeom>
              </p:spPr>
            </p:pic>
          </mc:Fallback>
        </mc:AlternateContent>
      </p:grpSp>
    </p:spTree>
    <p:extLst>
      <p:ext uri="{BB962C8B-B14F-4D97-AF65-F5344CB8AC3E}">
        <p14:creationId xmlns:p14="http://schemas.microsoft.com/office/powerpoint/2010/main" val="1940456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614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942A64-9C07-4D9E-8A4D-A5C553950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781"/>
            <a:ext cx="6728604" cy="790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001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limate change is the greatest threat that the world is facing today. Greenhouse effect prevents the heat radiation from earth which causes rising in land and ocean temperature. Major greenhouse gases are H2O, CO2, CH4, and O3. China, USA, India, Russia, and Brazil are the major greenhouse gas emitters. Major sources of greenhouse gas emission are transportation, fossil fuel combustion, industrialization, electricity generation etc. There are many impacts of climate change like increase in world temperature, sea level rise, natural disaster etc. We should use green energy, green products, green fuel to prevent climate change.">
            <a:extLst>
              <a:ext uri="{FF2B5EF4-FFF2-40B4-BE49-F238E27FC236}">
                <a16:creationId xmlns:a16="http://schemas.microsoft.com/office/drawing/2014/main" id="{E91CED93-15AC-4C9B-BDF4-51A95A257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11" y="-103517"/>
            <a:ext cx="6015487" cy="787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816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84F4B54-BEDC-4220-8EFD-F362EE2AB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074" y="1158240"/>
            <a:ext cx="4437167" cy="15463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limate change is the greatest threat that the world is facing today. Greenhouse effect prevents the heat radiation from earth which causes rising in land and ocean temperature. Major greenhouse gases are H2O, CO2, CH4, and O3. China, USA, India, Russia, and Brazil are the major greenhouse gas emitters. Major sources of greenhouse gas emission are transportation, fossil fuel combustion, industrialization, electricity generation etc. There are many impacts of climate change like increase in world temperature, sea level rise, natural disaster etc. We should use green energy, green products, green fuel to prevent climate change.">
            <a:extLst>
              <a:ext uri="{FF2B5EF4-FFF2-40B4-BE49-F238E27FC236}">
                <a16:creationId xmlns:a16="http://schemas.microsoft.com/office/drawing/2014/main" id="{15AE0CA6-AC9F-4DB5-AFCD-9773B6D43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4626" y="0"/>
            <a:ext cx="6734356" cy="7936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040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showing the greenhouse effect - climate change for kids">
            <a:extLst>
              <a:ext uri="{FF2B5EF4-FFF2-40B4-BE49-F238E27FC236}">
                <a16:creationId xmlns:a16="http://schemas.microsoft.com/office/drawing/2014/main" id="{56221FDD-E200-4FC0-96E8-1B455AC77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90538"/>
            <a:ext cx="9753600" cy="679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340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phic depicting weather as telling you what to wear each day and climate as telling you what types of clothes to have in your closet">
            <a:extLst>
              <a:ext uri="{FF2B5EF4-FFF2-40B4-BE49-F238E27FC236}">
                <a16:creationId xmlns:a16="http://schemas.microsoft.com/office/drawing/2014/main" id="{ECCC7376-935E-4CD2-B717-11BD4F49FD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77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58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2FD30D-30C7-4EA6-8219-A103E58EF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680" y="603849"/>
            <a:ext cx="7562490" cy="6119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608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3222460-20DD-455A-BFE1-5D65C2F5A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018"/>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399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arning Resources - Chick Life Cycle Exploration Set - BabyOnline">
            <a:extLst>
              <a:ext uri="{FF2B5EF4-FFF2-40B4-BE49-F238E27FC236}">
                <a16:creationId xmlns:a16="http://schemas.microsoft.com/office/drawing/2014/main" id="{DCCC6DFD-F6BD-4B19-AB40-7D4C0762F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3" y="0"/>
            <a:ext cx="9862868"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766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ternal parts of chickens">
            <a:extLst>
              <a:ext uri="{FF2B5EF4-FFF2-40B4-BE49-F238E27FC236}">
                <a16:creationId xmlns:a16="http://schemas.microsoft.com/office/drawing/2014/main" id="{8FF06E63-DD22-4FD7-BB62-1AD1D9619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79" y="454325"/>
            <a:ext cx="9811109" cy="731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217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040923-50BA-419B-AD10-9B66F038A56D}"/>
              </a:ext>
            </a:extLst>
          </p:cNvPr>
          <p:cNvSpPr txBox="1"/>
          <p:nvPr/>
        </p:nvSpPr>
        <p:spPr>
          <a:xfrm>
            <a:off x="816796" y="508572"/>
            <a:ext cx="4751797" cy="1200329"/>
          </a:xfrm>
          <a:prstGeom prst="rect">
            <a:avLst/>
          </a:prstGeom>
          <a:noFill/>
        </p:spPr>
        <p:txBody>
          <a:bodyPr wrap="square" rtlCol="0">
            <a:spAutoFit/>
          </a:bodyPr>
          <a:lstStyle/>
          <a:p>
            <a:r>
              <a:rPr lang="en-US" dirty="0"/>
              <a:t>Example 2. </a:t>
            </a:r>
          </a:p>
          <a:p>
            <a:r>
              <a:rPr lang="en-US" dirty="0"/>
              <a:t>(Do with the students)</a:t>
            </a:r>
          </a:p>
          <a:p>
            <a:endParaRPr lang="en-US" dirty="0"/>
          </a:p>
          <a:p>
            <a:r>
              <a:rPr lang="en-US" dirty="0"/>
              <a:t>outside (whole) = outside (whole)</a:t>
            </a:r>
          </a:p>
        </p:txBody>
      </p:sp>
      <p:sp>
        <p:nvSpPr>
          <p:cNvPr id="8" name="TextBox 7">
            <a:extLst>
              <a:ext uri="{FF2B5EF4-FFF2-40B4-BE49-F238E27FC236}">
                <a16:creationId xmlns:a16="http://schemas.microsoft.com/office/drawing/2014/main" id="{0B4D955E-FE1D-4ED1-A3C3-70D3FF7976B4}"/>
              </a:ext>
            </a:extLst>
          </p:cNvPr>
          <p:cNvSpPr txBox="1"/>
          <p:nvPr/>
        </p:nvSpPr>
        <p:spPr>
          <a:xfrm>
            <a:off x="1401719" y="1693387"/>
            <a:ext cx="1720921" cy="369332"/>
          </a:xfrm>
          <a:prstGeom prst="rect">
            <a:avLst/>
          </a:prstGeom>
          <a:noFill/>
        </p:spPr>
        <p:txBody>
          <a:bodyPr wrap="square" rtlCol="0">
            <a:spAutoFit/>
          </a:bodyPr>
          <a:lstStyle/>
          <a:p>
            <a:r>
              <a:rPr lang="en-US" dirty="0"/>
              <a:t>OW = OW</a:t>
            </a:r>
          </a:p>
        </p:txBody>
      </p:sp>
      <p:pic>
        <p:nvPicPr>
          <p:cNvPr id="10" name="Picture 9">
            <a:extLst>
              <a:ext uri="{FF2B5EF4-FFF2-40B4-BE49-F238E27FC236}">
                <a16:creationId xmlns:a16="http://schemas.microsoft.com/office/drawing/2014/main" id="{F645C775-78BF-4B71-B73B-697DDBF79B12}"/>
              </a:ext>
            </a:extLst>
          </p:cNvPr>
          <p:cNvPicPr>
            <a:picLocks noChangeAspect="1"/>
          </p:cNvPicPr>
          <p:nvPr/>
        </p:nvPicPr>
        <p:blipFill>
          <a:blip r:embed="rId2"/>
          <a:stretch>
            <a:fillRect/>
          </a:stretch>
        </p:blipFill>
        <p:spPr>
          <a:xfrm>
            <a:off x="6277510" y="652409"/>
            <a:ext cx="3626778" cy="2286000"/>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56" name="Ink 55">
                <a:extLst>
                  <a:ext uri="{FF2B5EF4-FFF2-40B4-BE49-F238E27FC236}">
                    <a16:creationId xmlns:a16="http://schemas.microsoft.com/office/drawing/2014/main" id="{11816967-6F94-4116-8B8E-C8371D6CEAFD}"/>
                  </a:ext>
                </a:extLst>
              </p14:cNvPr>
              <p14:cNvContentPartPr/>
              <p14:nvPr/>
            </p14:nvContentPartPr>
            <p14:xfrm>
              <a:off x="1228929" y="2672756"/>
              <a:ext cx="925200" cy="295200"/>
            </p14:xfrm>
          </p:contentPart>
        </mc:Choice>
        <mc:Fallback xmlns="">
          <p:pic>
            <p:nvPicPr>
              <p:cNvPr id="56" name="Ink 55">
                <a:extLst>
                  <a:ext uri="{FF2B5EF4-FFF2-40B4-BE49-F238E27FC236}">
                    <a16:creationId xmlns:a16="http://schemas.microsoft.com/office/drawing/2014/main" id="{11816967-6F94-4116-8B8E-C8371D6CEAFD}"/>
                  </a:ext>
                </a:extLst>
              </p:cNvPr>
              <p:cNvPicPr/>
              <p:nvPr/>
            </p:nvPicPr>
            <p:blipFill>
              <a:blip r:embed="rId4"/>
              <a:stretch>
                <a:fillRect/>
              </a:stretch>
            </p:blipFill>
            <p:spPr>
              <a:xfrm>
                <a:off x="1210929" y="2655116"/>
                <a:ext cx="960840" cy="330840"/>
              </a:xfrm>
              <a:prstGeom prst="rect">
                <a:avLst/>
              </a:prstGeom>
            </p:spPr>
          </p:pic>
        </mc:Fallback>
      </mc:AlternateContent>
      <p:grpSp>
        <p:nvGrpSpPr>
          <p:cNvPr id="62" name="Group 61">
            <a:extLst>
              <a:ext uri="{FF2B5EF4-FFF2-40B4-BE49-F238E27FC236}">
                <a16:creationId xmlns:a16="http://schemas.microsoft.com/office/drawing/2014/main" id="{BFFA3E1A-2F96-4A8B-AB23-FBDD80E9D018}"/>
              </a:ext>
            </a:extLst>
          </p:cNvPr>
          <p:cNvGrpSpPr/>
          <p:nvPr/>
        </p:nvGrpSpPr>
        <p:grpSpPr>
          <a:xfrm>
            <a:off x="688440" y="2452685"/>
            <a:ext cx="5260680" cy="1260471"/>
            <a:chOff x="672860" y="1415005"/>
            <a:chExt cx="5260680" cy="1260471"/>
          </a:xfrm>
        </p:grpSpPr>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0" name="Ink 29">
                  <a:extLst>
                    <a:ext uri="{FF2B5EF4-FFF2-40B4-BE49-F238E27FC236}">
                      <a16:creationId xmlns:a16="http://schemas.microsoft.com/office/drawing/2014/main" id="{B4D1D062-105F-461A-AEE0-90D083C06CAE}"/>
                    </a:ext>
                  </a:extLst>
                </p14:cNvPr>
                <p14:cNvContentPartPr/>
                <p14:nvPr/>
              </p14:nvContentPartPr>
              <p14:xfrm>
                <a:off x="672860" y="2014156"/>
                <a:ext cx="306000" cy="380880"/>
              </p14:xfrm>
            </p:contentPart>
          </mc:Choice>
          <mc:Fallback xmlns="">
            <p:pic>
              <p:nvPicPr>
                <p:cNvPr id="30" name="Ink 29">
                  <a:extLst>
                    <a:ext uri="{FF2B5EF4-FFF2-40B4-BE49-F238E27FC236}">
                      <a16:creationId xmlns:a16="http://schemas.microsoft.com/office/drawing/2014/main" id="{B4D1D062-105F-461A-AEE0-90D083C06CAE}"/>
                    </a:ext>
                  </a:extLst>
                </p:cNvPr>
                <p:cNvPicPr/>
                <p:nvPr/>
              </p:nvPicPr>
              <p:blipFill>
                <a:blip r:embed="rId6"/>
                <a:stretch>
                  <a:fillRect/>
                </a:stretch>
              </p:blipFill>
              <p:spPr>
                <a:xfrm>
                  <a:off x="654860" y="1996516"/>
                  <a:ext cx="341640" cy="41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31" name="Ink 30">
                  <a:extLst>
                    <a:ext uri="{FF2B5EF4-FFF2-40B4-BE49-F238E27FC236}">
                      <a16:creationId xmlns:a16="http://schemas.microsoft.com/office/drawing/2014/main" id="{14FC8F52-29C8-4891-8554-9F55FE92AE80}"/>
                    </a:ext>
                  </a:extLst>
                </p14:cNvPr>
                <p14:cNvContentPartPr/>
                <p14:nvPr/>
              </p14:nvContentPartPr>
              <p14:xfrm>
                <a:off x="1101620" y="2024236"/>
                <a:ext cx="234720" cy="427680"/>
              </p14:xfrm>
            </p:contentPart>
          </mc:Choice>
          <mc:Fallback xmlns="">
            <p:pic>
              <p:nvPicPr>
                <p:cNvPr id="31" name="Ink 30">
                  <a:extLst>
                    <a:ext uri="{FF2B5EF4-FFF2-40B4-BE49-F238E27FC236}">
                      <a16:creationId xmlns:a16="http://schemas.microsoft.com/office/drawing/2014/main" id="{14FC8F52-29C8-4891-8554-9F55FE92AE80}"/>
                    </a:ext>
                  </a:extLst>
                </p:cNvPr>
                <p:cNvPicPr/>
                <p:nvPr/>
              </p:nvPicPr>
              <p:blipFill>
                <a:blip r:embed="rId8"/>
                <a:stretch>
                  <a:fillRect/>
                </a:stretch>
              </p:blipFill>
              <p:spPr>
                <a:xfrm>
                  <a:off x="1083620" y="2006236"/>
                  <a:ext cx="270360" cy="46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33" name="Ink 32">
                  <a:extLst>
                    <a:ext uri="{FF2B5EF4-FFF2-40B4-BE49-F238E27FC236}">
                      <a16:creationId xmlns:a16="http://schemas.microsoft.com/office/drawing/2014/main" id="{244EDE07-D7B1-45CD-B159-EE099F5ED64C}"/>
                    </a:ext>
                  </a:extLst>
                </p14:cNvPr>
                <p14:cNvContentPartPr/>
                <p14:nvPr/>
              </p14:nvContentPartPr>
              <p14:xfrm>
                <a:off x="1519580" y="1988956"/>
                <a:ext cx="262800" cy="526320"/>
              </p14:xfrm>
            </p:contentPart>
          </mc:Choice>
          <mc:Fallback xmlns="">
            <p:pic>
              <p:nvPicPr>
                <p:cNvPr id="33" name="Ink 32">
                  <a:extLst>
                    <a:ext uri="{FF2B5EF4-FFF2-40B4-BE49-F238E27FC236}">
                      <a16:creationId xmlns:a16="http://schemas.microsoft.com/office/drawing/2014/main" id="{244EDE07-D7B1-45CD-B159-EE099F5ED64C}"/>
                    </a:ext>
                  </a:extLst>
                </p:cNvPr>
                <p:cNvPicPr/>
                <p:nvPr/>
              </p:nvPicPr>
              <p:blipFill>
                <a:blip r:embed="rId10"/>
                <a:stretch>
                  <a:fillRect/>
                </a:stretch>
              </p:blipFill>
              <p:spPr>
                <a:xfrm>
                  <a:off x="1501940" y="1971316"/>
                  <a:ext cx="298440" cy="56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34" name="Ink 33">
                  <a:extLst>
                    <a:ext uri="{FF2B5EF4-FFF2-40B4-BE49-F238E27FC236}">
                      <a16:creationId xmlns:a16="http://schemas.microsoft.com/office/drawing/2014/main" id="{5454226C-7AD0-4881-B814-D8DE2F3B3930}"/>
                    </a:ext>
                  </a:extLst>
                </p14:cNvPr>
                <p14:cNvContentPartPr/>
                <p14:nvPr/>
              </p14:nvContentPartPr>
              <p14:xfrm>
                <a:off x="1828460" y="2048716"/>
                <a:ext cx="281880" cy="327240"/>
              </p14:xfrm>
            </p:contentPart>
          </mc:Choice>
          <mc:Fallback xmlns="">
            <p:pic>
              <p:nvPicPr>
                <p:cNvPr id="34" name="Ink 33">
                  <a:extLst>
                    <a:ext uri="{FF2B5EF4-FFF2-40B4-BE49-F238E27FC236}">
                      <a16:creationId xmlns:a16="http://schemas.microsoft.com/office/drawing/2014/main" id="{5454226C-7AD0-4881-B814-D8DE2F3B3930}"/>
                    </a:ext>
                  </a:extLst>
                </p:cNvPr>
                <p:cNvPicPr/>
                <p:nvPr/>
              </p:nvPicPr>
              <p:blipFill>
                <a:blip r:embed="rId12"/>
                <a:stretch>
                  <a:fillRect/>
                </a:stretch>
              </p:blipFill>
              <p:spPr>
                <a:xfrm>
                  <a:off x="1810460" y="2030716"/>
                  <a:ext cx="317520" cy="36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35" name="Ink 34">
                  <a:extLst>
                    <a:ext uri="{FF2B5EF4-FFF2-40B4-BE49-F238E27FC236}">
                      <a16:creationId xmlns:a16="http://schemas.microsoft.com/office/drawing/2014/main" id="{86B0E566-3AD0-40E7-BF81-2B4D578DD2B3}"/>
                    </a:ext>
                  </a:extLst>
                </p14:cNvPr>
                <p14:cNvContentPartPr/>
                <p14:nvPr/>
              </p14:nvContentPartPr>
              <p14:xfrm>
                <a:off x="2237420" y="2031796"/>
                <a:ext cx="195480" cy="489960"/>
              </p14:xfrm>
            </p:contentPart>
          </mc:Choice>
          <mc:Fallback xmlns="">
            <p:pic>
              <p:nvPicPr>
                <p:cNvPr id="35" name="Ink 34">
                  <a:extLst>
                    <a:ext uri="{FF2B5EF4-FFF2-40B4-BE49-F238E27FC236}">
                      <a16:creationId xmlns:a16="http://schemas.microsoft.com/office/drawing/2014/main" id="{86B0E566-3AD0-40E7-BF81-2B4D578DD2B3}"/>
                    </a:ext>
                  </a:extLst>
                </p:cNvPr>
                <p:cNvPicPr/>
                <p:nvPr/>
              </p:nvPicPr>
              <p:blipFill>
                <a:blip r:embed="rId14"/>
                <a:stretch>
                  <a:fillRect/>
                </a:stretch>
              </p:blipFill>
              <p:spPr>
                <a:xfrm>
                  <a:off x="2219780" y="2013796"/>
                  <a:ext cx="231120" cy="525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41" name="Ink 40">
                  <a:extLst>
                    <a:ext uri="{FF2B5EF4-FFF2-40B4-BE49-F238E27FC236}">
                      <a16:creationId xmlns:a16="http://schemas.microsoft.com/office/drawing/2014/main" id="{F24462F5-EA14-49BF-A55C-C12D335E4628}"/>
                    </a:ext>
                  </a:extLst>
                </p14:cNvPr>
                <p14:cNvContentPartPr/>
                <p14:nvPr/>
              </p14:nvContentPartPr>
              <p14:xfrm>
                <a:off x="2544860" y="2255356"/>
                <a:ext cx="226800" cy="18720"/>
              </p14:xfrm>
            </p:contentPart>
          </mc:Choice>
          <mc:Fallback xmlns="">
            <p:pic>
              <p:nvPicPr>
                <p:cNvPr id="41" name="Ink 40">
                  <a:extLst>
                    <a:ext uri="{FF2B5EF4-FFF2-40B4-BE49-F238E27FC236}">
                      <a16:creationId xmlns:a16="http://schemas.microsoft.com/office/drawing/2014/main" id="{F24462F5-EA14-49BF-A55C-C12D335E4628}"/>
                    </a:ext>
                  </a:extLst>
                </p:cNvPr>
                <p:cNvPicPr/>
                <p:nvPr/>
              </p:nvPicPr>
              <p:blipFill>
                <a:blip r:embed="rId16"/>
                <a:stretch>
                  <a:fillRect/>
                </a:stretch>
              </p:blipFill>
              <p:spPr>
                <a:xfrm>
                  <a:off x="2526860" y="2237716"/>
                  <a:ext cx="262440" cy="5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42" name="Ink 41">
                  <a:extLst>
                    <a:ext uri="{FF2B5EF4-FFF2-40B4-BE49-F238E27FC236}">
                      <a16:creationId xmlns:a16="http://schemas.microsoft.com/office/drawing/2014/main" id="{8C3AFB2A-9AAB-49E1-93C3-1710CCFEDD76}"/>
                    </a:ext>
                  </a:extLst>
                </p14:cNvPr>
                <p14:cNvContentPartPr/>
                <p14:nvPr/>
              </p14:nvContentPartPr>
              <p14:xfrm>
                <a:off x="2645660" y="2110276"/>
                <a:ext cx="38880" cy="302040"/>
              </p14:xfrm>
            </p:contentPart>
          </mc:Choice>
          <mc:Fallback xmlns="">
            <p:pic>
              <p:nvPicPr>
                <p:cNvPr id="42" name="Ink 41">
                  <a:extLst>
                    <a:ext uri="{FF2B5EF4-FFF2-40B4-BE49-F238E27FC236}">
                      <a16:creationId xmlns:a16="http://schemas.microsoft.com/office/drawing/2014/main" id="{8C3AFB2A-9AAB-49E1-93C3-1710CCFEDD76}"/>
                    </a:ext>
                  </a:extLst>
                </p:cNvPr>
                <p:cNvPicPr/>
                <p:nvPr/>
              </p:nvPicPr>
              <p:blipFill>
                <a:blip r:embed="rId18"/>
                <a:stretch>
                  <a:fillRect/>
                </a:stretch>
              </p:blipFill>
              <p:spPr>
                <a:xfrm>
                  <a:off x="2628020" y="2092276"/>
                  <a:ext cx="74520" cy="33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43" name="Ink 42">
                  <a:extLst>
                    <a:ext uri="{FF2B5EF4-FFF2-40B4-BE49-F238E27FC236}">
                      <a16:creationId xmlns:a16="http://schemas.microsoft.com/office/drawing/2014/main" id="{DA0F089D-34C4-41EE-AABB-4EBBA2A5C5E7}"/>
                    </a:ext>
                  </a:extLst>
                </p14:cNvPr>
                <p14:cNvContentPartPr/>
                <p14:nvPr/>
              </p14:nvContentPartPr>
              <p14:xfrm>
                <a:off x="3007100" y="2081476"/>
                <a:ext cx="186840" cy="421920"/>
              </p14:xfrm>
            </p:contentPart>
          </mc:Choice>
          <mc:Fallback xmlns="">
            <p:pic>
              <p:nvPicPr>
                <p:cNvPr id="43" name="Ink 42">
                  <a:extLst>
                    <a:ext uri="{FF2B5EF4-FFF2-40B4-BE49-F238E27FC236}">
                      <a16:creationId xmlns:a16="http://schemas.microsoft.com/office/drawing/2014/main" id="{DA0F089D-34C4-41EE-AABB-4EBBA2A5C5E7}"/>
                    </a:ext>
                  </a:extLst>
                </p:cNvPr>
                <p:cNvPicPr/>
                <p:nvPr/>
              </p:nvPicPr>
              <p:blipFill>
                <a:blip r:embed="rId20"/>
                <a:stretch>
                  <a:fillRect/>
                </a:stretch>
              </p:blipFill>
              <p:spPr>
                <a:xfrm>
                  <a:off x="2989460" y="2063476"/>
                  <a:ext cx="222480" cy="45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44" name="Ink 43">
                  <a:extLst>
                    <a:ext uri="{FF2B5EF4-FFF2-40B4-BE49-F238E27FC236}">
                      <a16:creationId xmlns:a16="http://schemas.microsoft.com/office/drawing/2014/main" id="{FB277775-EAD3-4973-80DC-07D8DD9D057E}"/>
                    </a:ext>
                  </a:extLst>
                </p14:cNvPr>
                <p14:cNvContentPartPr/>
                <p14:nvPr/>
              </p14:nvContentPartPr>
              <p14:xfrm>
                <a:off x="2958860" y="2172556"/>
                <a:ext cx="312120" cy="315360"/>
              </p14:xfrm>
            </p:contentPart>
          </mc:Choice>
          <mc:Fallback xmlns="">
            <p:pic>
              <p:nvPicPr>
                <p:cNvPr id="44" name="Ink 43">
                  <a:extLst>
                    <a:ext uri="{FF2B5EF4-FFF2-40B4-BE49-F238E27FC236}">
                      <a16:creationId xmlns:a16="http://schemas.microsoft.com/office/drawing/2014/main" id="{FB277775-EAD3-4973-80DC-07D8DD9D057E}"/>
                    </a:ext>
                  </a:extLst>
                </p:cNvPr>
                <p:cNvPicPr/>
                <p:nvPr/>
              </p:nvPicPr>
              <p:blipFill>
                <a:blip r:embed="rId22"/>
                <a:stretch>
                  <a:fillRect/>
                </a:stretch>
              </p:blipFill>
              <p:spPr>
                <a:xfrm>
                  <a:off x="2941220" y="2154556"/>
                  <a:ext cx="347760" cy="351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45" name="Ink 44">
                  <a:extLst>
                    <a:ext uri="{FF2B5EF4-FFF2-40B4-BE49-F238E27FC236}">
                      <a16:creationId xmlns:a16="http://schemas.microsoft.com/office/drawing/2014/main" id="{526BDCCA-7F4C-4987-BC06-8825284B7C1B}"/>
                    </a:ext>
                  </a:extLst>
                </p14:cNvPr>
                <p14:cNvContentPartPr/>
                <p14:nvPr/>
              </p14:nvContentPartPr>
              <p14:xfrm>
                <a:off x="3263780" y="2007316"/>
                <a:ext cx="185040" cy="653040"/>
              </p14:xfrm>
            </p:contentPart>
          </mc:Choice>
          <mc:Fallback xmlns="">
            <p:pic>
              <p:nvPicPr>
                <p:cNvPr id="45" name="Ink 44">
                  <a:extLst>
                    <a:ext uri="{FF2B5EF4-FFF2-40B4-BE49-F238E27FC236}">
                      <a16:creationId xmlns:a16="http://schemas.microsoft.com/office/drawing/2014/main" id="{526BDCCA-7F4C-4987-BC06-8825284B7C1B}"/>
                    </a:ext>
                  </a:extLst>
                </p:cNvPr>
                <p:cNvPicPr/>
                <p:nvPr/>
              </p:nvPicPr>
              <p:blipFill>
                <a:blip r:embed="rId24"/>
                <a:stretch>
                  <a:fillRect/>
                </a:stretch>
              </p:blipFill>
              <p:spPr>
                <a:xfrm>
                  <a:off x="3245780" y="1989676"/>
                  <a:ext cx="220680" cy="68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46" name="Ink 45">
                  <a:extLst>
                    <a:ext uri="{FF2B5EF4-FFF2-40B4-BE49-F238E27FC236}">
                      <a16:creationId xmlns:a16="http://schemas.microsoft.com/office/drawing/2014/main" id="{AA2AB668-7AD5-40F4-9BF6-B0B75D62B59F}"/>
                    </a:ext>
                  </a:extLst>
                </p14:cNvPr>
                <p14:cNvContentPartPr/>
                <p14:nvPr/>
              </p14:nvContentPartPr>
              <p14:xfrm>
                <a:off x="3743660" y="2248876"/>
                <a:ext cx="310680" cy="34920"/>
              </p14:xfrm>
            </p:contentPart>
          </mc:Choice>
          <mc:Fallback xmlns="">
            <p:pic>
              <p:nvPicPr>
                <p:cNvPr id="46" name="Ink 45">
                  <a:extLst>
                    <a:ext uri="{FF2B5EF4-FFF2-40B4-BE49-F238E27FC236}">
                      <a16:creationId xmlns:a16="http://schemas.microsoft.com/office/drawing/2014/main" id="{AA2AB668-7AD5-40F4-9BF6-B0B75D62B59F}"/>
                    </a:ext>
                  </a:extLst>
                </p:cNvPr>
                <p:cNvPicPr/>
                <p:nvPr/>
              </p:nvPicPr>
              <p:blipFill>
                <a:blip r:embed="rId26"/>
                <a:stretch>
                  <a:fillRect/>
                </a:stretch>
              </p:blipFill>
              <p:spPr>
                <a:xfrm>
                  <a:off x="3726020" y="2230876"/>
                  <a:ext cx="346320" cy="7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47" name="Ink 46">
                  <a:extLst>
                    <a:ext uri="{FF2B5EF4-FFF2-40B4-BE49-F238E27FC236}">
                      <a16:creationId xmlns:a16="http://schemas.microsoft.com/office/drawing/2014/main" id="{0B1CA2F2-BB92-46F9-8B2D-90019B8C9C92}"/>
                    </a:ext>
                  </a:extLst>
                </p14:cNvPr>
                <p14:cNvContentPartPr/>
                <p14:nvPr/>
              </p14:nvContentPartPr>
              <p14:xfrm>
                <a:off x="3689660" y="2484316"/>
                <a:ext cx="385560" cy="34560"/>
              </p14:xfrm>
            </p:contentPart>
          </mc:Choice>
          <mc:Fallback xmlns="">
            <p:pic>
              <p:nvPicPr>
                <p:cNvPr id="47" name="Ink 46">
                  <a:extLst>
                    <a:ext uri="{FF2B5EF4-FFF2-40B4-BE49-F238E27FC236}">
                      <a16:creationId xmlns:a16="http://schemas.microsoft.com/office/drawing/2014/main" id="{0B1CA2F2-BB92-46F9-8B2D-90019B8C9C92}"/>
                    </a:ext>
                  </a:extLst>
                </p:cNvPr>
                <p:cNvPicPr/>
                <p:nvPr/>
              </p:nvPicPr>
              <p:blipFill>
                <a:blip r:embed="rId28"/>
                <a:stretch>
                  <a:fillRect/>
                </a:stretch>
              </p:blipFill>
              <p:spPr>
                <a:xfrm>
                  <a:off x="3671660" y="2466676"/>
                  <a:ext cx="421200" cy="7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9">
              <p14:nvContentPartPr>
                <p14:cNvPr id="49" name="Ink 48">
                  <a:extLst>
                    <a:ext uri="{FF2B5EF4-FFF2-40B4-BE49-F238E27FC236}">
                      <a16:creationId xmlns:a16="http://schemas.microsoft.com/office/drawing/2014/main" id="{AAC29234-D1A8-4BF4-8AA3-9A65BF634C22}"/>
                    </a:ext>
                  </a:extLst>
                </p14:cNvPr>
                <p14:cNvContentPartPr/>
                <p14:nvPr/>
              </p14:nvContentPartPr>
              <p14:xfrm>
                <a:off x="4235060" y="2165716"/>
                <a:ext cx="251280" cy="503640"/>
              </p14:xfrm>
            </p:contentPart>
          </mc:Choice>
          <mc:Fallback xmlns="">
            <p:pic>
              <p:nvPicPr>
                <p:cNvPr id="49" name="Ink 48">
                  <a:extLst>
                    <a:ext uri="{FF2B5EF4-FFF2-40B4-BE49-F238E27FC236}">
                      <a16:creationId xmlns:a16="http://schemas.microsoft.com/office/drawing/2014/main" id="{AAC29234-D1A8-4BF4-8AA3-9A65BF634C22}"/>
                    </a:ext>
                  </a:extLst>
                </p:cNvPr>
                <p:cNvPicPr/>
                <p:nvPr/>
              </p:nvPicPr>
              <p:blipFill>
                <a:blip r:embed="rId30"/>
                <a:stretch>
                  <a:fillRect/>
                </a:stretch>
              </p:blipFill>
              <p:spPr>
                <a:xfrm>
                  <a:off x="4217420" y="2147716"/>
                  <a:ext cx="286920" cy="539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1">
              <p14:nvContentPartPr>
                <p14:cNvPr id="50" name="Ink 49">
                  <a:extLst>
                    <a:ext uri="{FF2B5EF4-FFF2-40B4-BE49-F238E27FC236}">
                      <a16:creationId xmlns:a16="http://schemas.microsoft.com/office/drawing/2014/main" id="{6128BA0B-E7CA-46D9-A3CE-8D1498EAB2B8}"/>
                    </a:ext>
                  </a:extLst>
                </p14:cNvPr>
                <p14:cNvContentPartPr/>
                <p14:nvPr/>
              </p14:nvContentPartPr>
              <p14:xfrm>
                <a:off x="4527380" y="2112436"/>
                <a:ext cx="214200" cy="534960"/>
              </p14:xfrm>
            </p:contentPart>
          </mc:Choice>
          <mc:Fallback xmlns="">
            <p:pic>
              <p:nvPicPr>
                <p:cNvPr id="50" name="Ink 49">
                  <a:extLst>
                    <a:ext uri="{FF2B5EF4-FFF2-40B4-BE49-F238E27FC236}">
                      <a16:creationId xmlns:a16="http://schemas.microsoft.com/office/drawing/2014/main" id="{6128BA0B-E7CA-46D9-A3CE-8D1498EAB2B8}"/>
                    </a:ext>
                  </a:extLst>
                </p:cNvPr>
                <p:cNvPicPr/>
                <p:nvPr/>
              </p:nvPicPr>
              <p:blipFill>
                <a:blip r:embed="rId32"/>
                <a:stretch>
                  <a:fillRect/>
                </a:stretch>
              </p:blipFill>
              <p:spPr>
                <a:xfrm>
                  <a:off x="4509740" y="2094436"/>
                  <a:ext cx="249840" cy="57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3">
              <p14:nvContentPartPr>
                <p14:cNvPr id="51" name="Ink 50">
                  <a:extLst>
                    <a:ext uri="{FF2B5EF4-FFF2-40B4-BE49-F238E27FC236}">
                      <a16:creationId xmlns:a16="http://schemas.microsoft.com/office/drawing/2014/main" id="{DB341768-1781-43D3-8B3A-5AEF0F557BCC}"/>
                    </a:ext>
                  </a:extLst>
                </p14:cNvPr>
                <p14:cNvContentPartPr/>
                <p14:nvPr/>
              </p14:nvContentPartPr>
              <p14:xfrm>
                <a:off x="4833380" y="2186956"/>
                <a:ext cx="169560" cy="488520"/>
              </p14:xfrm>
            </p:contentPart>
          </mc:Choice>
          <mc:Fallback xmlns="">
            <p:pic>
              <p:nvPicPr>
                <p:cNvPr id="51" name="Ink 50">
                  <a:extLst>
                    <a:ext uri="{FF2B5EF4-FFF2-40B4-BE49-F238E27FC236}">
                      <a16:creationId xmlns:a16="http://schemas.microsoft.com/office/drawing/2014/main" id="{DB341768-1781-43D3-8B3A-5AEF0F557BCC}"/>
                    </a:ext>
                  </a:extLst>
                </p:cNvPr>
                <p:cNvPicPr/>
                <p:nvPr/>
              </p:nvPicPr>
              <p:blipFill>
                <a:blip r:embed="rId34"/>
                <a:stretch>
                  <a:fillRect/>
                </a:stretch>
              </p:blipFill>
              <p:spPr>
                <a:xfrm>
                  <a:off x="4815740" y="2169316"/>
                  <a:ext cx="205200" cy="52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5">
              <p14:nvContentPartPr>
                <p14:cNvPr id="52" name="Ink 51">
                  <a:extLst>
                    <a:ext uri="{FF2B5EF4-FFF2-40B4-BE49-F238E27FC236}">
                      <a16:creationId xmlns:a16="http://schemas.microsoft.com/office/drawing/2014/main" id="{672B8345-FC2A-4A1E-BD33-3522C4FAA7C4}"/>
                    </a:ext>
                  </a:extLst>
                </p14:cNvPr>
                <p14:cNvContentPartPr/>
                <p14:nvPr/>
              </p14:nvContentPartPr>
              <p14:xfrm>
                <a:off x="5133620" y="2221516"/>
                <a:ext cx="207720" cy="361800"/>
              </p14:xfrm>
            </p:contentPart>
          </mc:Choice>
          <mc:Fallback xmlns="">
            <p:pic>
              <p:nvPicPr>
                <p:cNvPr id="52" name="Ink 51">
                  <a:extLst>
                    <a:ext uri="{FF2B5EF4-FFF2-40B4-BE49-F238E27FC236}">
                      <a16:creationId xmlns:a16="http://schemas.microsoft.com/office/drawing/2014/main" id="{672B8345-FC2A-4A1E-BD33-3522C4FAA7C4}"/>
                    </a:ext>
                  </a:extLst>
                </p:cNvPr>
                <p:cNvPicPr/>
                <p:nvPr/>
              </p:nvPicPr>
              <p:blipFill>
                <a:blip r:embed="rId36"/>
                <a:stretch>
                  <a:fillRect/>
                </a:stretch>
              </p:blipFill>
              <p:spPr>
                <a:xfrm>
                  <a:off x="5115980" y="2203876"/>
                  <a:ext cx="243360" cy="397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7">
              <p14:nvContentPartPr>
                <p14:cNvPr id="53" name="Ink 52">
                  <a:extLst>
                    <a:ext uri="{FF2B5EF4-FFF2-40B4-BE49-F238E27FC236}">
                      <a16:creationId xmlns:a16="http://schemas.microsoft.com/office/drawing/2014/main" id="{46198549-7CC2-4637-90A1-4642ADA65664}"/>
                    </a:ext>
                  </a:extLst>
                </p14:cNvPr>
                <p14:cNvContentPartPr/>
                <p14:nvPr/>
              </p14:nvContentPartPr>
              <p14:xfrm>
                <a:off x="5455820" y="2103076"/>
                <a:ext cx="206640" cy="407160"/>
              </p14:xfrm>
            </p:contentPart>
          </mc:Choice>
          <mc:Fallback xmlns="">
            <p:pic>
              <p:nvPicPr>
                <p:cNvPr id="53" name="Ink 52">
                  <a:extLst>
                    <a:ext uri="{FF2B5EF4-FFF2-40B4-BE49-F238E27FC236}">
                      <a16:creationId xmlns:a16="http://schemas.microsoft.com/office/drawing/2014/main" id="{46198549-7CC2-4637-90A1-4642ADA65664}"/>
                    </a:ext>
                  </a:extLst>
                </p:cNvPr>
                <p:cNvPicPr/>
                <p:nvPr/>
              </p:nvPicPr>
              <p:blipFill>
                <a:blip r:embed="rId38"/>
                <a:stretch>
                  <a:fillRect/>
                </a:stretch>
              </p:blipFill>
              <p:spPr>
                <a:xfrm>
                  <a:off x="5438180" y="2085076"/>
                  <a:ext cx="242280" cy="442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9">
              <p14:nvContentPartPr>
                <p14:cNvPr id="54" name="Ink 53">
                  <a:extLst>
                    <a:ext uri="{FF2B5EF4-FFF2-40B4-BE49-F238E27FC236}">
                      <a16:creationId xmlns:a16="http://schemas.microsoft.com/office/drawing/2014/main" id="{BA29D44A-5D31-43BF-AC99-E62A7E78F4C5}"/>
                    </a:ext>
                  </a:extLst>
                </p14:cNvPr>
                <p14:cNvContentPartPr/>
                <p14:nvPr/>
              </p14:nvContentPartPr>
              <p14:xfrm>
                <a:off x="5763620" y="2098396"/>
                <a:ext cx="169920" cy="540360"/>
              </p14:xfrm>
            </p:contentPart>
          </mc:Choice>
          <mc:Fallback xmlns="">
            <p:pic>
              <p:nvPicPr>
                <p:cNvPr id="54" name="Ink 53">
                  <a:extLst>
                    <a:ext uri="{FF2B5EF4-FFF2-40B4-BE49-F238E27FC236}">
                      <a16:creationId xmlns:a16="http://schemas.microsoft.com/office/drawing/2014/main" id="{BA29D44A-5D31-43BF-AC99-E62A7E78F4C5}"/>
                    </a:ext>
                  </a:extLst>
                </p:cNvPr>
                <p:cNvPicPr/>
                <p:nvPr/>
              </p:nvPicPr>
              <p:blipFill>
                <a:blip r:embed="rId40"/>
                <a:stretch>
                  <a:fillRect/>
                </a:stretch>
              </p:blipFill>
              <p:spPr>
                <a:xfrm>
                  <a:off x="5745620" y="2080396"/>
                  <a:ext cx="205560" cy="57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1">
              <p14:nvContentPartPr>
                <p14:cNvPr id="58" name="Ink 57">
                  <a:extLst>
                    <a:ext uri="{FF2B5EF4-FFF2-40B4-BE49-F238E27FC236}">
                      <a16:creationId xmlns:a16="http://schemas.microsoft.com/office/drawing/2014/main" id="{81E7C16B-BD71-4FE8-A907-D9F4DD845139}"/>
                    </a:ext>
                  </a:extLst>
                </p14:cNvPr>
                <p14:cNvContentPartPr/>
                <p14:nvPr/>
              </p14:nvContentPartPr>
              <p14:xfrm>
                <a:off x="1046491" y="1415005"/>
                <a:ext cx="1958040" cy="564819"/>
              </p14:xfrm>
            </p:contentPart>
          </mc:Choice>
          <mc:Fallback xmlns="">
            <p:pic>
              <p:nvPicPr>
                <p:cNvPr id="58" name="Ink 57">
                  <a:extLst>
                    <a:ext uri="{FF2B5EF4-FFF2-40B4-BE49-F238E27FC236}">
                      <a16:creationId xmlns:a16="http://schemas.microsoft.com/office/drawing/2014/main" id="{81E7C16B-BD71-4FE8-A907-D9F4DD845139}"/>
                    </a:ext>
                  </a:extLst>
                </p:cNvPr>
                <p:cNvPicPr/>
                <p:nvPr/>
              </p:nvPicPr>
              <p:blipFill>
                <a:blip r:embed="rId42"/>
                <a:stretch>
                  <a:fillRect/>
                </a:stretch>
              </p:blipFill>
              <p:spPr>
                <a:xfrm>
                  <a:off x="1028851" y="1396994"/>
                  <a:ext cx="1993680" cy="600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3">
              <p14:nvContentPartPr>
                <p14:cNvPr id="60" name="Ink 59">
                  <a:extLst>
                    <a:ext uri="{FF2B5EF4-FFF2-40B4-BE49-F238E27FC236}">
                      <a16:creationId xmlns:a16="http://schemas.microsoft.com/office/drawing/2014/main" id="{F32F2CB1-43E6-484C-882A-BFC60C5097F1}"/>
                    </a:ext>
                  </a:extLst>
                </p14:cNvPr>
                <p14:cNvContentPartPr/>
                <p14:nvPr/>
              </p14:nvContentPartPr>
              <p14:xfrm>
                <a:off x="1995860" y="1816516"/>
                <a:ext cx="209880" cy="130680"/>
              </p14:xfrm>
            </p:contentPart>
          </mc:Choice>
          <mc:Fallback xmlns="">
            <p:pic>
              <p:nvPicPr>
                <p:cNvPr id="60" name="Ink 59">
                  <a:extLst>
                    <a:ext uri="{FF2B5EF4-FFF2-40B4-BE49-F238E27FC236}">
                      <a16:creationId xmlns:a16="http://schemas.microsoft.com/office/drawing/2014/main" id="{F32F2CB1-43E6-484C-882A-BFC60C5097F1}"/>
                    </a:ext>
                  </a:extLst>
                </p:cNvPr>
                <p:cNvPicPr/>
                <p:nvPr/>
              </p:nvPicPr>
              <p:blipFill>
                <a:blip r:embed="rId44"/>
                <a:stretch>
                  <a:fillRect/>
                </a:stretch>
              </p:blipFill>
              <p:spPr>
                <a:xfrm>
                  <a:off x="1977860" y="1798876"/>
                  <a:ext cx="245520" cy="16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5">
              <p14:nvContentPartPr>
                <p14:cNvPr id="61" name="Ink 60">
                  <a:extLst>
                    <a:ext uri="{FF2B5EF4-FFF2-40B4-BE49-F238E27FC236}">
                      <a16:creationId xmlns:a16="http://schemas.microsoft.com/office/drawing/2014/main" id="{5C1FF490-DD11-460F-A08F-0252951D00C4}"/>
                    </a:ext>
                  </a:extLst>
                </p14:cNvPr>
                <p14:cNvContentPartPr/>
                <p14:nvPr/>
              </p14:nvContentPartPr>
              <p14:xfrm>
                <a:off x="2868140" y="1861156"/>
                <a:ext cx="181800" cy="122040"/>
              </p14:xfrm>
            </p:contentPart>
          </mc:Choice>
          <mc:Fallback xmlns="">
            <p:pic>
              <p:nvPicPr>
                <p:cNvPr id="61" name="Ink 60">
                  <a:extLst>
                    <a:ext uri="{FF2B5EF4-FFF2-40B4-BE49-F238E27FC236}">
                      <a16:creationId xmlns:a16="http://schemas.microsoft.com/office/drawing/2014/main" id="{5C1FF490-DD11-460F-A08F-0252951D00C4}"/>
                    </a:ext>
                  </a:extLst>
                </p:cNvPr>
                <p:cNvPicPr/>
                <p:nvPr/>
              </p:nvPicPr>
              <p:blipFill>
                <a:blip r:embed="rId46"/>
                <a:stretch>
                  <a:fillRect/>
                </a:stretch>
              </p:blipFill>
              <p:spPr>
                <a:xfrm>
                  <a:off x="2850500" y="1843516"/>
                  <a:ext cx="217440" cy="157680"/>
                </a:xfrm>
                <a:prstGeom prst="rect">
                  <a:avLst/>
                </a:prstGeom>
              </p:spPr>
            </p:pic>
          </mc:Fallback>
        </mc:AlternateContent>
      </p:grpSp>
      <p:grpSp>
        <p:nvGrpSpPr>
          <p:cNvPr id="76" name="Group 75">
            <a:extLst>
              <a:ext uri="{FF2B5EF4-FFF2-40B4-BE49-F238E27FC236}">
                <a16:creationId xmlns:a16="http://schemas.microsoft.com/office/drawing/2014/main" id="{9AA1C6D8-AABE-4EE6-B596-5E9FD9EAF331}"/>
              </a:ext>
            </a:extLst>
          </p:cNvPr>
          <p:cNvGrpSpPr/>
          <p:nvPr/>
        </p:nvGrpSpPr>
        <p:grpSpPr>
          <a:xfrm>
            <a:off x="2057340" y="3780555"/>
            <a:ext cx="1500480" cy="502920"/>
            <a:chOff x="1874540" y="2893276"/>
            <a:chExt cx="1500480" cy="502920"/>
          </a:xfrm>
        </p:grpSpPr>
        <mc:AlternateContent xmlns:mc="http://schemas.openxmlformats.org/markup-compatibility/2006" xmlns:p14="http://schemas.microsoft.com/office/powerpoint/2010/main" xmlns:aink="http://schemas.microsoft.com/office/drawing/2016/ink">
          <mc:Choice Requires="p14 aink">
            <p:contentPart p14:bwMode="auto" r:id="rId47">
              <p14:nvContentPartPr>
                <p14:cNvPr id="67" name="Ink 66">
                  <a:extLst>
                    <a:ext uri="{FF2B5EF4-FFF2-40B4-BE49-F238E27FC236}">
                      <a16:creationId xmlns:a16="http://schemas.microsoft.com/office/drawing/2014/main" id="{822831FF-1A2D-41A9-A920-EF0E17731A12}"/>
                    </a:ext>
                  </a:extLst>
                </p14:cNvPr>
                <p14:cNvContentPartPr/>
                <p14:nvPr/>
              </p14:nvContentPartPr>
              <p14:xfrm>
                <a:off x="1874540" y="3051676"/>
                <a:ext cx="395280" cy="63360"/>
              </p14:xfrm>
            </p:contentPart>
          </mc:Choice>
          <mc:Fallback xmlns="">
            <p:pic>
              <p:nvPicPr>
                <p:cNvPr id="67" name="Ink 66">
                  <a:extLst>
                    <a:ext uri="{FF2B5EF4-FFF2-40B4-BE49-F238E27FC236}">
                      <a16:creationId xmlns:a16="http://schemas.microsoft.com/office/drawing/2014/main" id="{822831FF-1A2D-41A9-A920-EF0E17731A12}"/>
                    </a:ext>
                  </a:extLst>
                </p:cNvPr>
                <p:cNvPicPr/>
                <p:nvPr/>
              </p:nvPicPr>
              <p:blipFill>
                <a:blip r:embed="rId48"/>
                <a:stretch>
                  <a:fillRect/>
                </a:stretch>
              </p:blipFill>
              <p:spPr>
                <a:xfrm>
                  <a:off x="1856540" y="3033676"/>
                  <a:ext cx="430920" cy="9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9">
              <p14:nvContentPartPr>
                <p14:cNvPr id="68" name="Ink 67">
                  <a:extLst>
                    <a:ext uri="{FF2B5EF4-FFF2-40B4-BE49-F238E27FC236}">
                      <a16:creationId xmlns:a16="http://schemas.microsoft.com/office/drawing/2014/main" id="{BDB37CD0-CAF6-40E8-872E-503D5193D46E}"/>
                    </a:ext>
                  </a:extLst>
                </p14:cNvPr>
                <p14:cNvContentPartPr/>
                <p14:nvPr/>
              </p14:nvContentPartPr>
              <p14:xfrm>
                <a:off x="2064980" y="2893276"/>
                <a:ext cx="28800" cy="397440"/>
              </p14:xfrm>
            </p:contentPart>
          </mc:Choice>
          <mc:Fallback xmlns="">
            <p:pic>
              <p:nvPicPr>
                <p:cNvPr id="68" name="Ink 67">
                  <a:extLst>
                    <a:ext uri="{FF2B5EF4-FFF2-40B4-BE49-F238E27FC236}">
                      <a16:creationId xmlns:a16="http://schemas.microsoft.com/office/drawing/2014/main" id="{BDB37CD0-CAF6-40E8-872E-503D5193D46E}"/>
                    </a:ext>
                  </a:extLst>
                </p:cNvPr>
                <p:cNvPicPr/>
                <p:nvPr/>
              </p:nvPicPr>
              <p:blipFill>
                <a:blip r:embed="rId50"/>
                <a:stretch>
                  <a:fillRect/>
                </a:stretch>
              </p:blipFill>
              <p:spPr>
                <a:xfrm>
                  <a:off x="2046980" y="2875636"/>
                  <a:ext cx="64440" cy="43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1">
              <p14:nvContentPartPr>
                <p14:cNvPr id="69" name="Ink 68">
                  <a:extLst>
                    <a:ext uri="{FF2B5EF4-FFF2-40B4-BE49-F238E27FC236}">
                      <a16:creationId xmlns:a16="http://schemas.microsoft.com/office/drawing/2014/main" id="{D96B6F4A-7E21-48A3-B0B8-08ED64666EDA}"/>
                    </a:ext>
                  </a:extLst>
                </p14:cNvPr>
                <p14:cNvContentPartPr/>
                <p14:nvPr/>
              </p14:nvContentPartPr>
              <p14:xfrm>
                <a:off x="2414540" y="2991196"/>
                <a:ext cx="225360" cy="296640"/>
              </p14:xfrm>
            </p:contentPart>
          </mc:Choice>
          <mc:Fallback xmlns="">
            <p:pic>
              <p:nvPicPr>
                <p:cNvPr id="69" name="Ink 68">
                  <a:extLst>
                    <a:ext uri="{FF2B5EF4-FFF2-40B4-BE49-F238E27FC236}">
                      <a16:creationId xmlns:a16="http://schemas.microsoft.com/office/drawing/2014/main" id="{D96B6F4A-7E21-48A3-B0B8-08ED64666EDA}"/>
                    </a:ext>
                  </a:extLst>
                </p:cNvPr>
                <p:cNvPicPr/>
                <p:nvPr/>
              </p:nvPicPr>
              <p:blipFill>
                <a:blip r:embed="rId52"/>
                <a:stretch>
                  <a:fillRect/>
                </a:stretch>
              </p:blipFill>
              <p:spPr>
                <a:xfrm>
                  <a:off x="2396540" y="2973556"/>
                  <a:ext cx="261000" cy="33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
              <p14:nvContentPartPr>
                <p14:cNvPr id="70" name="Ink 69">
                  <a:extLst>
                    <a:ext uri="{FF2B5EF4-FFF2-40B4-BE49-F238E27FC236}">
                      <a16:creationId xmlns:a16="http://schemas.microsoft.com/office/drawing/2014/main" id="{56B86A66-6B9A-4F53-AED7-D6185636768B}"/>
                    </a:ext>
                  </a:extLst>
                </p14:cNvPr>
                <p14:cNvContentPartPr/>
                <p14:nvPr/>
              </p14:nvContentPartPr>
              <p14:xfrm>
                <a:off x="2745380" y="2943316"/>
                <a:ext cx="229320" cy="382680"/>
              </p14:xfrm>
            </p:contentPart>
          </mc:Choice>
          <mc:Fallback xmlns="">
            <p:pic>
              <p:nvPicPr>
                <p:cNvPr id="70" name="Ink 69">
                  <a:extLst>
                    <a:ext uri="{FF2B5EF4-FFF2-40B4-BE49-F238E27FC236}">
                      <a16:creationId xmlns:a16="http://schemas.microsoft.com/office/drawing/2014/main" id="{56B86A66-6B9A-4F53-AED7-D6185636768B}"/>
                    </a:ext>
                  </a:extLst>
                </p:cNvPr>
                <p:cNvPicPr/>
                <p:nvPr/>
              </p:nvPicPr>
              <p:blipFill>
                <a:blip r:embed="rId54"/>
                <a:stretch>
                  <a:fillRect/>
                </a:stretch>
              </p:blipFill>
              <p:spPr>
                <a:xfrm>
                  <a:off x="2727740" y="2925676"/>
                  <a:ext cx="264960" cy="418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5">
              <p14:nvContentPartPr>
                <p14:cNvPr id="71" name="Ink 70">
                  <a:extLst>
                    <a:ext uri="{FF2B5EF4-FFF2-40B4-BE49-F238E27FC236}">
                      <a16:creationId xmlns:a16="http://schemas.microsoft.com/office/drawing/2014/main" id="{820A710B-BA03-4FDA-A664-3F9ABBEF7AD1}"/>
                    </a:ext>
                  </a:extLst>
                </p14:cNvPr>
                <p14:cNvContentPartPr/>
                <p14:nvPr/>
              </p14:nvContentPartPr>
              <p14:xfrm>
                <a:off x="3076220" y="2998396"/>
                <a:ext cx="291960" cy="388800"/>
              </p14:xfrm>
            </p:contentPart>
          </mc:Choice>
          <mc:Fallback xmlns="">
            <p:pic>
              <p:nvPicPr>
                <p:cNvPr id="71" name="Ink 70">
                  <a:extLst>
                    <a:ext uri="{FF2B5EF4-FFF2-40B4-BE49-F238E27FC236}">
                      <a16:creationId xmlns:a16="http://schemas.microsoft.com/office/drawing/2014/main" id="{820A710B-BA03-4FDA-A664-3F9ABBEF7AD1}"/>
                    </a:ext>
                  </a:extLst>
                </p:cNvPr>
                <p:cNvPicPr/>
                <p:nvPr/>
              </p:nvPicPr>
              <p:blipFill>
                <a:blip r:embed="rId56"/>
                <a:stretch>
                  <a:fillRect/>
                </a:stretch>
              </p:blipFill>
              <p:spPr>
                <a:xfrm>
                  <a:off x="3058220" y="2980756"/>
                  <a:ext cx="327600" cy="424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7">
              <p14:nvContentPartPr>
                <p14:cNvPr id="72" name="Ink 71">
                  <a:extLst>
                    <a:ext uri="{FF2B5EF4-FFF2-40B4-BE49-F238E27FC236}">
                      <a16:creationId xmlns:a16="http://schemas.microsoft.com/office/drawing/2014/main" id="{AAB396A0-747E-43DC-97D8-83B417437B79}"/>
                    </a:ext>
                  </a:extLst>
                </p14:cNvPr>
                <p14:cNvContentPartPr/>
                <p14:nvPr/>
              </p14:nvContentPartPr>
              <p14:xfrm>
                <a:off x="3135980" y="2998396"/>
                <a:ext cx="239040" cy="397800"/>
              </p14:xfrm>
            </p:contentPart>
          </mc:Choice>
          <mc:Fallback xmlns="">
            <p:pic>
              <p:nvPicPr>
                <p:cNvPr id="72" name="Ink 71">
                  <a:extLst>
                    <a:ext uri="{FF2B5EF4-FFF2-40B4-BE49-F238E27FC236}">
                      <a16:creationId xmlns:a16="http://schemas.microsoft.com/office/drawing/2014/main" id="{AAB396A0-747E-43DC-97D8-83B417437B79}"/>
                    </a:ext>
                  </a:extLst>
                </p:cNvPr>
                <p:cNvPicPr/>
                <p:nvPr/>
              </p:nvPicPr>
              <p:blipFill>
                <a:blip r:embed="rId58"/>
                <a:stretch>
                  <a:fillRect/>
                </a:stretch>
              </p:blipFill>
              <p:spPr>
                <a:xfrm>
                  <a:off x="3118340" y="2980756"/>
                  <a:ext cx="274680" cy="433440"/>
                </a:xfrm>
                <a:prstGeom prst="rect">
                  <a:avLst/>
                </a:prstGeom>
              </p:spPr>
            </p:pic>
          </mc:Fallback>
        </mc:AlternateContent>
      </p:grpSp>
      <p:grpSp>
        <p:nvGrpSpPr>
          <p:cNvPr id="75" name="Group 74">
            <a:extLst>
              <a:ext uri="{FF2B5EF4-FFF2-40B4-BE49-F238E27FC236}">
                <a16:creationId xmlns:a16="http://schemas.microsoft.com/office/drawing/2014/main" id="{CFB2E585-75B2-42EF-B116-6D70B371648E}"/>
              </a:ext>
            </a:extLst>
          </p:cNvPr>
          <p:cNvGrpSpPr/>
          <p:nvPr/>
        </p:nvGrpSpPr>
        <p:grpSpPr>
          <a:xfrm>
            <a:off x="3704380" y="3895395"/>
            <a:ext cx="347040" cy="236160"/>
            <a:chOff x="3795140" y="3069676"/>
            <a:chExt cx="347040" cy="236160"/>
          </a:xfrm>
        </p:grpSpPr>
        <mc:AlternateContent xmlns:mc="http://schemas.openxmlformats.org/markup-compatibility/2006" xmlns:p14="http://schemas.microsoft.com/office/powerpoint/2010/main" xmlns:aink="http://schemas.microsoft.com/office/drawing/2016/ink">
          <mc:Choice Requires="p14 aink">
            <p:contentPart p14:bwMode="auto" r:id="rId59">
              <p14:nvContentPartPr>
                <p14:cNvPr id="73" name="Ink 72">
                  <a:extLst>
                    <a:ext uri="{FF2B5EF4-FFF2-40B4-BE49-F238E27FC236}">
                      <a16:creationId xmlns:a16="http://schemas.microsoft.com/office/drawing/2014/main" id="{DB1AF610-E6C2-4D65-8D54-F3509454A1D6}"/>
                    </a:ext>
                  </a:extLst>
                </p14:cNvPr>
                <p14:cNvContentPartPr/>
                <p14:nvPr/>
              </p14:nvContentPartPr>
              <p14:xfrm>
                <a:off x="3795140" y="3069676"/>
                <a:ext cx="298800" cy="40320"/>
              </p14:xfrm>
            </p:contentPart>
          </mc:Choice>
          <mc:Fallback xmlns="">
            <p:pic>
              <p:nvPicPr>
                <p:cNvPr id="73" name="Ink 72">
                  <a:extLst>
                    <a:ext uri="{FF2B5EF4-FFF2-40B4-BE49-F238E27FC236}">
                      <a16:creationId xmlns:a16="http://schemas.microsoft.com/office/drawing/2014/main" id="{DB1AF610-E6C2-4D65-8D54-F3509454A1D6}"/>
                    </a:ext>
                  </a:extLst>
                </p:cNvPr>
                <p:cNvPicPr/>
                <p:nvPr/>
              </p:nvPicPr>
              <p:blipFill>
                <a:blip r:embed="rId60"/>
                <a:stretch>
                  <a:fillRect/>
                </a:stretch>
              </p:blipFill>
              <p:spPr>
                <a:xfrm>
                  <a:off x="3777140" y="3051676"/>
                  <a:ext cx="334440" cy="75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1">
              <p14:nvContentPartPr>
                <p14:cNvPr id="74" name="Ink 73">
                  <a:extLst>
                    <a:ext uri="{FF2B5EF4-FFF2-40B4-BE49-F238E27FC236}">
                      <a16:creationId xmlns:a16="http://schemas.microsoft.com/office/drawing/2014/main" id="{74B2F1B2-F79C-408C-A571-B18B1F663224}"/>
                    </a:ext>
                  </a:extLst>
                </p14:cNvPr>
                <p14:cNvContentPartPr/>
                <p14:nvPr/>
              </p14:nvContentPartPr>
              <p14:xfrm>
                <a:off x="3803780" y="3289636"/>
                <a:ext cx="338400" cy="16200"/>
              </p14:xfrm>
            </p:contentPart>
          </mc:Choice>
          <mc:Fallback xmlns="">
            <p:pic>
              <p:nvPicPr>
                <p:cNvPr id="74" name="Ink 73">
                  <a:extLst>
                    <a:ext uri="{FF2B5EF4-FFF2-40B4-BE49-F238E27FC236}">
                      <a16:creationId xmlns:a16="http://schemas.microsoft.com/office/drawing/2014/main" id="{74B2F1B2-F79C-408C-A571-B18B1F663224}"/>
                    </a:ext>
                  </a:extLst>
                </p:cNvPr>
                <p:cNvPicPr/>
                <p:nvPr/>
              </p:nvPicPr>
              <p:blipFill>
                <a:blip r:embed="rId62"/>
                <a:stretch>
                  <a:fillRect/>
                </a:stretch>
              </p:blipFill>
              <p:spPr>
                <a:xfrm>
                  <a:off x="3785780" y="3271996"/>
                  <a:ext cx="374040" cy="51840"/>
                </a:xfrm>
                <a:prstGeom prst="rect">
                  <a:avLst/>
                </a:prstGeom>
              </p:spPr>
            </p:pic>
          </mc:Fallback>
        </mc:AlternateContent>
      </p:grpSp>
      <p:grpSp>
        <p:nvGrpSpPr>
          <p:cNvPr id="81" name="Group 80">
            <a:extLst>
              <a:ext uri="{FF2B5EF4-FFF2-40B4-BE49-F238E27FC236}">
                <a16:creationId xmlns:a16="http://schemas.microsoft.com/office/drawing/2014/main" id="{8A144046-0E00-4FB5-9AB6-B7C7C2D1A85B}"/>
              </a:ext>
            </a:extLst>
          </p:cNvPr>
          <p:cNvGrpSpPr/>
          <p:nvPr/>
        </p:nvGrpSpPr>
        <p:grpSpPr>
          <a:xfrm>
            <a:off x="4249242" y="3780555"/>
            <a:ext cx="1420920" cy="589680"/>
            <a:chOff x="4395980" y="2953036"/>
            <a:chExt cx="1420920" cy="589680"/>
          </a:xfrm>
        </p:grpSpPr>
        <mc:AlternateContent xmlns:mc="http://schemas.openxmlformats.org/markup-compatibility/2006" xmlns:p14="http://schemas.microsoft.com/office/powerpoint/2010/main" xmlns:aink="http://schemas.microsoft.com/office/drawing/2016/ink">
          <mc:Choice Requires="p14 aink">
            <p:contentPart p14:bwMode="auto" r:id="rId63">
              <p14:nvContentPartPr>
                <p14:cNvPr id="77" name="Ink 76">
                  <a:extLst>
                    <a:ext uri="{FF2B5EF4-FFF2-40B4-BE49-F238E27FC236}">
                      <a16:creationId xmlns:a16="http://schemas.microsoft.com/office/drawing/2014/main" id="{1D9A76F9-778B-45DD-9136-DA2F09EEE356}"/>
                    </a:ext>
                  </a:extLst>
                </p14:cNvPr>
                <p14:cNvContentPartPr/>
                <p14:nvPr/>
              </p14:nvContentPartPr>
              <p14:xfrm>
                <a:off x="4395980" y="2979316"/>
                <a:ext cx="118080" cy="402120"/>
              </p14:xfrm>
            </p:contentPart>
          </mc:Choice>
          <mc:Fallback xmlns="">
            <p:pic>
              <p:nvPicPr>
                <p:cNvPr id="77" name="Ink 76">
                  <a:extLst>
                    <a:ext uri="{FF2B5EF4-FFF2-40B4-BE49-F238E27FC236}">
                      <a16:creationId xmlns:a16="http://schemas.microsoft.com/office/drawing/2014/main" id="{1D9A76F9-778B-45DD-9136-DA2F09EEE356}"/>
                    </a:ext>
                  </a:extLst>
                </p:cNvPr>
                <p:cNvPicPr/>
                <p:nvPr/>
              </p:nvPicPr>
              <p:blipFill>
                <a:blip r:embed="rId64"/>
                <a:stretch>
                  <a:fillRect/>
                </a:stretch>
              </p:blipFill>
              <p:spPr>
                <a:xfrm>
                  <a:off x="4378340" y="2961676"/>
                  <a:ext cx="153720" cy="43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5">
              <p14:nvContentPartPr>
                <p14:cNvPr id="78" name="Ink 77">
                  <a:extLst>
                    <a:ext uri="{FF2B5EF4-FFF2-40B4-BE49-F238E27FC236}">
                      <a16:creationId xmlns:a16="http://schemas.microsoft.com/office/drawing/2014/main" id="{E9AD9E5B-B19C-4331-B37A-F56B2395A0E6}"/>
                    </a:ext>
                  </a:extLst>
                </p14:cNvPr>
                <p14:cNvContentPartPr/>
                <p14:nvPr/>
              </p14:nvContentPartPr>
              <p14:xfrm>
                <a:off x="4692980" y="3034396"/>
                <a:ext cx="351360" cy="286560"/>
              </p14:xfrm>
            </p:contentPart>
          </mc:Choice>
          <mc:Fallback xmlns="">
            <p:pic>
              <p:nvPicPr>
                <p:cNvPr id="78" name="Ink 77">
                  <a:extLst>
                    <a:ext uri="{FF2B5EF4-FFF2-40B4-BE49-F238E27FC236}">
                      <a16:creationId xmlns:a16="http://schemas.microsoft.com/office/drawing/2014/main" id="{E9AD9E5B-B19C-4331-B37A-F56B2395A0E6}"/>
                    </a:ext>
                  </a:extLst>
                </p:cNvPr>
                <p:cNvPicPr/>
                <p:nvPr/>
              </p:nvPicPr>
              <p:blipFill>
                <a:blip r:embed="rId66"/>
                <a:stretch>
                  <a:fillRect/>
                </a:stretch>
              </p:blipFill>
              <p:spPr>
                <a:xfrm>
                  <a:off x="4674980" y="3016396"/>
                  <a:ext cx="387000" cy="322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7">
              <p14:nvContentPartPr>
                <p14:cNvPr id="79" name="Ink 78">
                  <a:extLst>
                    <a:ext uri="{FF2B5EF4-FFF2-40B4-BE49-F238E27FC236}">
                      <a16:creationId xmlns:a16="http://schemas.microsoft.com/office/drawing/2014/main" id="{B7F01A30-55D2-4DED-9BE8-D3B4253DBA3A}"/>
                    </a:ext>
                  </a:extLst>
                </p14:cNvPr>
                <p14:cNvContentPartPr/>
                <p14:nvPr/>
              </p14:nvContentPartPr>
              <p14:xfrm>
                <a:off x="5218220" y="3030076"/>
                <a:ext cx="180000" cy="512640"/>
              </p14:xfrm>
            </p:contentPart>
          </mc:Choice>
          <mc:Fallback xmlns="">
            <p:pic>
              <p:nvPicPr>
                <p:cNvPr id="79" name="Ink 78">
                  <a:extLst>
                    <a:ext uri="{FF2B5EF4-FFF2-40B4-BE49-F238E27FC236}">
                      <a16:creationId xmlns:a16="http://schemas.microsoft.com/office/drawing/2014/main" id="{B7F01A30-55D2-4DED-9BE8-D3B4253DBA3A}"/>
                    </a:ext>
                  </a:extLst>
                </p:cNvPr>
                <p:cNvPicPr/>
                <p:nvPr/>
              </p:nvPicPr>
              <p:blipFill>
                <a:blip r:embed="rId68"/>
                <a:stretch>
                  <a:fillRect/>
                </a:stretch>
              </p:blipFill>
              <p:spPr>
                <a:xfrm>
                  <a:off x="5200580" y="3012436"/>
                  <a:ext cx="215640" cy="54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9">
              <p14:nvContentPartPr>
                <p14:cNvPr id="80" name="Ink 79">
                  <a:extLst>
                    <a:ext uri="{FF2B5EF4-FFF2-40B4-BE49-F238E27FC236}">
                      <a16:creationId xmlns:a16="http://schemas.microsoft.com/office/drawing/2014/main" id="{8CE806CE-D127-4205-B40D-FD1671040DBB}"/>
                    </a:ext>
                  </a:extLst>
                </p14:cNvPr>
                <p14:cNvContentPartPr/>
                <p14:nvPr/>
              </p14:nvContentPartPr>
              <p14:xfrm>
                <a:off x="5591900" y="2953036"/>
                <a:ext cx="225000" cy="495000"/>
              </p14:xfrm>
            </p:contentPart>
          </mc:Choice>
          <mc:Fallback xmlns="">
            <p:pic>
              <p:nvPicPr>
                <p:cNvPr id="80" name="Ink 79">
                  <a:extLst>
                    <a:ext uri="{FF2B5EF4-FFF2-40B4-BE49-F238E27FC236}">
                      <a16:creationId xmlns:a16="http://schemas.microsoft.com/office/drawing/2014/main" id="{8CE806CE-D127-4205-B40D-FD1671040DBB}"/>
                    </a:ext>
                  </a:extLst>
                </p:cNvPr>
                <p:cNvPicPr/>
                <p:nvPr/>
              </p:nvPicPr>
              <p:blipFill>
                <a:blip r:embed="rId70"/>
                <a:stretch>
                  <a:fillRect/>
                </a:stretch>
              </p:blipFill>
              <p:spPr>
                <a:xfrm>
                  <a:off x="5573900" y="2935036"/>
                  <a:ext cx="260640" cy="5306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71">
            <p14:nvContentPartPr>
              <p14:cNvPr id="122" name="Ink 121">
                <a:extLst>
                  <a:ext uri="{FF2B5EF4-FFF2-40B4-BE49-F238E27FC236}">
                    <a16:creationId xmlns:a16="http://schemas.microsoft.com/office/drawing/2014/main" id="{37C255B4-4FD7-4DB2-979F-0000DF793B45}"/>
                  </a:ext>
                </a:extLst>
              </p14:cNvPr>
              <p14:cNvContentPartPr/>
              <p14:nvPr/>
            </p14:nvContentPartPr>
            <p14:xfrm>
              <a:off x="3018937" y="6773974"/>
              <a:ext cx="9045" cy="22680"/>
            </p14:xfrm>
          </p:contentPart>
        </mc:Choice>
        <mc:Fallback xmlns="">
          <p:pic>
            <p:nvPicPr>
              <p:cNvPr id="122" name="Ink 121">
                <a:extLst>
                  <a:ext uri="{FF2B5EF4-FFF2-40B4-BE49-F238E27FC236}">
                    <a16:creationId xmlns:a16="http://schemas.microsoft.com/office/drawing/2014/main" id="{37C255B4-4FD7-4DB2-979F-0000DF793B45}"/>
                  </a:ext>
                </a:extLst>
              </p:cNvPr>
              <p:cNvPicPr/>
              <p:nvPr/>
            </p:nvPicPr>
            <p:blipFill>
              <a:blip r:embed="rId72"/>
              <a:stretch>
                <a:fillRect/>
              </a:stretch>
            </p:blipFill>
            <p:spPr>
              <a:xfrm>
                <a:off x="3000847" y="6755974"/>
                <a:ext cx="44863" cy="58320"/>
              </a:xfrm>
              <a:prstGeom prst="rect">
                <a:avLst/>
              </a:prstGeom>
            </p:spPr>
          </p:pic>
        </mc:Fallback>
      </mc:AlternateContent>
      <p:grpSp>
        <p:nvGrpSpPr>
          <p:cNvPr id="130" name="Group 129">
            <a:extLst>
              <a:ext uri="{FF2B5EF4-FFF2-40B4-BE49-F238E27FC236}">
                <a16:creationId xmlns:a16="http://schemas.microsoft.com/office/drawing/2014/main" id="{2AE5E4C4-08A5-41CE-B5A8-EC47A7041073}"/>
              </a:ext>
            </a:extLst>
          </p:cNvPr>
          <p:cNvGrpSpPr/>
          <p:nvPr/>
        </p:nvGrpSpPr>
        <p:grpSpPr>
          <a:xfrm>
            <a:off x="977060" y="3860596"/>
            <a:ext cx="954720" cy="472320"/>
            <a:chOff x="977060" y="3860596"/>
            <a:chExt cx="954720" cy="472320"/>
          </a:xfrm>
        </p:grpSpPr>
        <mc:AlternateContent xmlns:mc="http://schemas.openxmlformats.org/markup-compatibility/2006" xmlns:p14="http://schemas.microsoft.com/office/powerpoint/2010/main" xmlns:aink="http://schemas.microsoft.com/office/drawing/2016/ink">
          <mc:Choice Requires="p14 aink">
            <p:contentPart p14:bwMode="auto" r:id="rId73">
              <p14:nvContentPartPr>
                <p14:cNvPr id="127" name="Ink 126">
                  <a:extLst>
                    <a:ext uri="{FF2B5EF4-FFF2-40B4-BE49-F238E27FC236}">
                      <a16:creationId xmlns:a16="http://schemas.microsoft.com/office/drawing/2014/main" id="{697654DE-C399-4BE1-ACC4-6FBE0507AAB2}"/>
                    </a:ext>
                  </a:extLst>
                </p14:cNvPr>
                <p14:cNvContentPartPr/>
                <p14:nvPr/>
              </p14:nvContentPartPr>
              <p14:xfrm>
                <a:off x="977060" y="3910996"/>
                <a:ext cx="250560" cy="299880"/>
              </p14:xfrm>
            </p:contentPart>
          </mc:Choice>
          <mc:Fallback xmlns="">
            <p:pic>
              <p:nvPicPr>
                <p:cNvPr id="127" name="Ink 126">
                  <a:extLst>
                    <a:ext uri="{FF2B5EF4-FFF2-40B4-BE49-F238E27FC236}">
                      <a16:creationId xmlns:a16="http://schemas.microsoft.com/office/drawing/2014/main" id="{697654DE-C399-4BE1-ACC4-6FBE0507AAB2}"/>
                    </a:ext>
                  </a:extLst>
                </p:cNvPr>
                <p:cNvPicPr/>
                <p:nvPr/>
              </p:nvPicPr>
              <p:blipFill>
                <a:blip r:embed="rId74"/>
                <a:stretch>
                  <a:fillRect/>
                </a:stretch>
              </p:blipFill>
              <p:spPr>
                <a:xfrm>
                  <a:off x="959060" y="3893356"/>
                  <a:ext cx="286200" cy="335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5">
              <p14:nvContentPartPr>
                <p14:cNvPr id="128" name="Ink 127">
                  <a:extLst>
                    <a:ext uri="{FF2B5EF4-FFF2-40B4-BE49-F238E27FC236}">
                      <a16:creationId xmlns:a16="http://schemas.microsoft.com/office/drawing/2014/main" id="{BEAA5FF9-E654-4FD7-B42B-7712E2F62461}"/>
                    </a:ext>
                  </a:extLst>
                </p14:cNvPr>
                <p14:cNvContentPartPr/>
                <p14:nvPr/>
              </p14:nvContentPartPr>
              <p14:xfrm>
                <a:off x="1348580" y="3889756"/>
                <a:ext cx="223920" cy="332640"/>
              </p14:xfrm>
            </p:contentPart>
          </mc:Choice>
          <mc:Fallback xmlns="">
            <p:pic>
              <p:nvPicPr>
                <p:cNvPr id="128" name="Ink 127">
                  <a:extLst>
                    <a:ext uri="{FF2B5EF4-FFF2-40B4-BE49-F238E27FC236}">
                      <a16:creationId xmlns:a16="http://schemas.microsoft.com/office/drawing/2014/main" id="{BEAA5FF9-E654-4FD7-B42B-7712E2F62461}"/>
                    </a:ext>
                  </a:extLst>
                </p:cNvPr>
                <p:cNvPicPr/>
                <p:nvPr/>
              </p:nvPicPr>
              <p:blipFill>
                <a:blip r:embed="rId76"/>
                <a:stretch>
                  <a:fillRect/>
                </a:stretch>
              </p:blipFill>
              <p:spPr>
                <a:xfrm>
                  <a:off x="1330940" y="3872116"/>
                  <a:ext cx="259560" cy="368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7">
              <p14:nvContentPartPr>
                <p14:cNvPr id="129" name="Ink 128">
                  <a:extLst>
                    <a:ext uri="{FF2B5EF4-FFF2-40B4-BE49-F238E27FC236}">
                      <a16:creationId xmlns:a16="http://schemas.microsoft.com/office/drawing/2014/main" id="{FE73FBE2-3F2A-4FD1-9807-F0C0C04D4681}"/>
                    </a:ext>
                  </a:extLst>
                </p14:cNvPr>
                <p14:cNvContentPartPr/>
                <p14:nvPr/>
              </p14:nvContentPartPr>
              <p14:xfrm>
                <a:off x="1731980" y="3860596"/>
                <a:ext cx="199800" cy="472320"/>
              </p14:xfrm>
            </p:contentPart>
          </mc:Choice>
          <mc:Fallback xmlns="">
            <p:pic>
              <p:nvPicPr>
                <p:cNvPr id="129" name="Ink 128">
                  <a:extLst>
                    <a:ext uri="{FF2B5EF4-FFF2-40B4-BE49-F238E27FC236}">
                      <a16:creationId xmlns:a16="http://schemas.microsoft.com/office/drawing/2014/main" id="{FE73FBE2-3F2A-4FD1-9807-F0C0C04D4681}"/>
                    </a:ext>
                  </a:extLst>
                </p:cNvPr>
                <p:cNvPicPr/>
                <p:nvPr/>
              </p:nvPicPr>
              <p:blipFill>
                <a:blip r:embed="rId78"/>
                <a:stretch>
                  <a:fillRect/>
                </a:stretch>
              </p:blipFill>
              <p:spPr>
                <a:xfrm>
                  <a:off x="1713980" y="3842596"/>
                  <a:ext cx="235440" cy="507960"/>
                </a:xfrm>
                <a:prstGeom prst="rect">
                  <a:avLst/>
                </a:prstGeom>
              </p:spPr>
            </p:pic>
          </mc:Fallback>
        </mc:AlternateContent>
      </p:grpSp>
      <p:grpSp>
        <p:nvGrpSpPr>
          <p:cNvPr id="135" name="Group 134">
            <a:extLst>
              <a:ext uri="{FF2B5EF4-FFF2-40B4-BE49-F238E27FC236}">
                <a16:creationId xmlns:a16="http://schemas.microsoft.com/office/drawing/2014/main" id="{EE7789D0-CD2D-4996-9C80-530862C94D9F}"/>
              </a:ext>
            </a:extLst>
          </p:cNvPr>
          <p:cNvGrpSpPr/>
          <p:nvPr/>
        </p:nvGrpSpPr>
        <p:grpSpPr>
          <a:xfrm>
            <a:off x="687260" y="4537756"/>
            <a:ext cx="1167120" cy="440280"/>
            <a:chOff x="687260" y="4537756"/>
            <a:chExt cx="1167120" cy="440280"/>
          </a:xfrm>
        </p:grpSpPr>
        <mc:AlternateContent xmlns:mc="http://schemas.openxmlformats.org/markup-compatibility/2006" xmlns:p14="http://schemas.microsoft.com/office/powerpoint/2010/main" xmlns:aink="http://schemas.microsoft.com/office/drawing/2016/ink">
          <mc:Choice Requires="p14 aink">
            <p:contentPart p14:bwMode="auto" r:id="rId79">
              <p14:nvContentPartPr>
                <p14:cNvPr id="131" name="Ink 130">
                  <a:extLst>
                    <a:ext uri="{FF2B5EF4-FFF2-40B4-BE49-F238E27FC236}">
                      <a16:creationId xmlns:a16="http://schemas.microsoft.com/office/drawing/2014/main" id="{33F895FA-8342-449E-87E1-1CD66669AA06}"/>
                    </a:ext>
                  </a:extLst>
                </p14:cNvPr>
                <p14:cNvContentPartPr/>
                <p14:nvPr/>
              </p14:nvContentPartPr>
              <p14:xfrm>
                <a:off x="687260" y="4692556"/>
                <a:ext cx="274680" cy="35640"/>
              </p14:xfrm>
            </p:contentPart>
          </mc:Choice>
          <mc:Fallback xmlns="">
            <p:pic>
              <p:nvPicPr>
                <p:cNvPr id="131" name="Ink 130">
                  <a:extLst>
                    <a:ext uri="{FF2B5EF4-FFF2-40B4-BE49-F238E27FC236}">
                      <a16:creationId xmlns:a16="http://schemas.microsoft.com/office/drawing/2014/main" id="{33F895FA-8342-449E-87E1-1CD66669AA06}"/>
                    </a:ext>
                  </a:extLst>
                </p:cNvPr>
                <p:cNvPicPr/>
                <p:nvPr/>
              </p:nvPicPr>
              <p:blipFill>
                <a:blip r:embed="rId80"/>
                <a:stretch>
                  <a:fillRect/>
                </a:stretch>
              </p:blipFill>
              <p:spPr>
                <a:xfrm>
                  <a:off x="669260" y="4674916"/>
                  <a:ext cx="310320" cy="7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1">
              <p14:nvContentPartPr>
                <p14:cNvPr id="132" name="Ink 131">
                  <a:extLst>
                    <a:ext uri="{FF2B5EF4-FFF2-40B4-BE49-F238E27FC236}">
                      <a16:creationId xmlns:a16="http://schemas.microsoft.com/office/drawing/2014/main" id="{DF0848FF-9B79-43A3-B560-D02C32AE8AC8}"/>
                    </a:ext>
                  </a:extLst>
                </p14:cNvPr>
                <p14:cNvContentPartPr/>
                <p14:nvPr/>
              </p14:nvContentPartPr>
              <p14:xfrm>
                <a:off x="982820" y="4537756"/>
                <a:ext cx="253080" cy="347400"/>
              </p14:xfrm>
            </p:contentPart>
          </mc:Choice>
          <mc:Fallback xmlns="">
            <p:pic>
              <p:nvPicPr>
                <p:cNvPr id="132" name="Ink 131">
                  <a:extLst>
                    <a:ext uri="{FF2B5EF4-FFF2-40B4-BE49-F238E27FC236}">
                      <a16:creationId xmlns:a16="http://schemas.microsoft.com/office/drawing/2014/main" id="{DF0848FF-9B79-43A3-B560-D02C32AE8AC8}"/>
                    </a:ext>
                  </a:extLst>
                </p:cNvPr>
                <p:cNvPicPr/>
                <p:nvPr/>
              </p:nvPicPr>
              <p:blipFill>
                <a:blip r:embed="rId82"/>
                <a:stretch>
                  <a:fillRect/>
                </a:stretch>
              </p:blipFill>
              <p:spPr>
                <a:xfrm>
                  <a:off x="965180" y="4520116"/>
                  <a:ext cx="288720" cy="38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3">
              <p14:nvContentPartPr>
                <p14:cNvPr id="133" name="Ink 132">
                  <a:extLst>
                    <a:ext uri="{FF2B5EF4-FFF2-40B4-BE49-F238E27FC236}">
                      <a16:creationId xmlns:a16="http://schemas.microsoft.com/office/drawing/2014/main" id="{B7623095-F418-45BA-B461-6CBE6D0C0FBF}"/>
                    </a:ext>
                  </a:extLst>
                </p14:cNvPr>
                <p14:cNvContentPartPr/>
                <p14:nvPr/>
              </p14:nvContentPartPr>
              <p14:xfrm>
                <a:off x="1382060" y="4592116"/>
                <a:ext cx="213840" cy="245520"/>
              </p14:xfrm>
            </p:contentPart>
          </mc:Choice>
          <mc:Fallback xmlns="">
            <p:pic>
              <p:nvPicPr>
                <p:cNvPr id="133" name="Ink 132">
                  <a:extLst>
                    <a:ext uri="{FF2B5EF4-FFF2-40B4-BE49-F238E27FC236}">
                      <a16:creationId xmlns:a16="http://schemas.microsoft.com/office/drawing/2014/main" id="{B7623095-F418-45BA-B461-6CBE6D0C0FBF}"/>
                    </a:ext>
                  </a:extLst>
                </p:cNvPr>
                <p:cNvPicPr/>
                <p:nvPr/>
              </p:nvPicPr>
              <p:blipFill>
                <a:blip r:embed="rId84"/>
                <a:stretch>
                  <a:fillRect/>
                </a:stretch>
              </p:blipFill>
              <p:spPr>
                <a:xfrm>
                  <a:off x="1364060" y="4574116"/>
                  <a:ext cx="249480" cy="281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5">
              <p14:nvContentPartPr>
                <p14:cNvPr id="134" name="Ink 133">
                  <a:extLst>
                    <a:ext uri="{FF2B5EF4-FFF2-40B4-BE49-F238E27FC236}">
                      <a16:creationId xmlns:a16="http://schemas.microsoft.com/office/drawing/2014/main" id="{031E5753-24F5-44C1-8BD8-D1A235481BA3}"/>
                    </a:ext>
                  </a:extLst>
                </p14:cNvPr>
                <p14:cNvContentPartPr/>
                <p14:nvPr/>
              </p14:nvContentPartPr>
              <p14:xfrm>
                <a:off x="1696340" y="4548556"/>
                <a:ext cx="158040" cy="429480"/>
              </p14:xfrm>
            </p:contentPart>
          </mc:Choice>
          <mc:Fallback xmlns="">
            <p:pic>
              <p:nvPicPr>
                <p:cNvPr id="134" name="Ink 133">
                  <a:extLst>
                    <a:ext uri="{FF2B5EF4-FFF2-40B4-BE49-F238E27FC236}">
                      <a16:creationId xmlns:a16="http://schemas.microsoft.com/office/drawing/2014/main" id="{031E5753-24F5-44C1-8BD8-D1A235481BA3}"/>
                    </a:ext>
                  </a:extLst>
                </p:cNvPr>
                <p:cNvPicPr/>
                <p:nvPr/>
              </p:nvPicPr>
              <p:blipFill>
                <a:blip r:embed="rId86"/>
                <a:stretch>
                  <a:fillRect/>
                </a:stretch>
              </p:blipFill>
              <p:spPr>
                <a:xfrm>
                  <a:off x="1678340" y="4530916"/>
                  <a:ext cx="193680" cy="465120"/>
                </a:xfrm>
                <a:prstGeom prst="rect">
                  <a:avLst/>
                </a:prstGeom>
              </p:spPr>
            </p:pic>
          </mc:Fallback>
        </mc:AlternateContent>
      </p:grpSp>
      <p:grpSp>
        <p:nvGrpSpPr>
          <p:cNvPr id="141" name="Group 140">
            <a:extLst>
              <a:ext uri="{FF2B5EF4-FFF2-40B4-BE49-F238E27FC236}">
                <a16:creationId xmlns:a16="http://schemas.microsoft.com/office/drawing/2014/main" id="{43B39626-0D56-4048-8980-B01612C2B915}"/>
              </a:ext>
            </a:extLst>
          </p:cNvPr>
          <p:cNvGrpSpPr/>
          <p:nvPr/>
        </p:nvGrpSpPr>
        <p:grpSpPr>
          <a:xfrm>
            <a:off x="3976220" y="4477276"/>
            <a:ext cx="1580760" cy="437760"/>
            <a:chOff x="3976220" y="4477276"/>
            <a:chExt cx="1580760" cy="437760"/>
          </a:xfrm>
        </p:grpSpPr>
        <mc:AlternateContent xmlns:mc="http://schemas.openxmlformats.org/markup-compatibility/2006" xmlns:p14="http://schemas.microsoft.com/office/powerpoint/2010/main" xmlns:aink="http://schemas.microsoft.com/office/drawing/2016/ink">
          <mc:Choice Requires="p14 aink">
            <p:contentPart p14:bwMode="auto" r:id="rId87">
              <p14:nvContentPartPr>
                <p14:cNvPr id="136" name="Ink 135">
                  <a:extLst>
                    <a:ext uri="{FF2B5EF4-FFF2-40B4-BE49-F238E27FC236}">
                      <a16:creationId xmlns:a16="http://schemas.microsoft.com/office/drawing/2014/main" id="{40D3B0C6-AE49-4587-904E-43E42A508D05}"/>
                    </a:ext>
                  </a:extLst>
                </p14:cNvPr>
                <p14:cNvContentPartPr/>
                <p14:nvPr/>
              </p14:nvContentPartPr>
              <p14:xfrm>
                <a:off x="3976220" y="4626676"/>
                <a:ext cx="259920" cy="48600"/>
              </p14:xfrm>
            </p:contentPart>
          </mc:Choice>
          <mc:Fallback xmlns="">
            <p:pic>
              <p:nvPicPr>
                <p:cNvPr id="136" name="Ink 135">
                  <a:extLst>
                    <a:ext uri="{FF2B5EF4-FFF2-40B4-BE49-F238E27FC236}">
                      <a16:creationId xmlns:a16="http://schemas.microsoft.com/office/drawing/2014/main" id="{40D3B0C6-AE49-4587-904E-43E42A508D05}"/>
                    </a:ext>
                  </a:extLst>
                </p:cNvPr>
                <p:cNvPicPr/>
                <p:nvPr/>
              </p:nvPicPr>
              <p:blipFill>
                <a:blip r:embed="rId88"/>
                <a:stretch>
                  <a:fillRect/>
                </a:stretch>
              </p:blipFill>
              <p:spPr>
                <a:xfrm>
                  <a:off x="3958220" y="4609036"/>
                  <a:ext cx="295560" cy="84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9">
              <p14:nvContentPartPr>
                <p14:cNvPr id="137" name="Ink 136">
                  <a:extLst>
                    <a:ext uri="{FF2B5EF4-FFF2-40B4-BE49-F238E27FC236}">
                      <a16:creationId xmlns:a16="http://schemas.microsoft.com/office/drawing/2014/main" id="{104CE6C0-DB78-4E44-9D0A-BF78943DF8F6}"/>
                    </a:ext>
                  </a:extLst>
                </p14:cNvPr>
                <p14:cNvContentPartPr/>
                <p14:nvPr/>
              </p14:nvContentPartPr>
              <p14:xfrm>
                <a:off x="4528100" y="4477276"/>
                <a:ext cx="235440" cy="290880"/>
              </p14:xfrm>
            </p:contentPart>
          </mc:Choice>
          <mc:Fallback xmlns="">
            <p:pic>
              <p:nvPicPr>
                <p:cNvPr id="137" name="Ink 136">
                  <a:extLst>
                    <a:ext uri="{FF2B5EF4-FFF2-40B4-BE49-F238E27FC236}">
                      <a16:creationId xmlns:a16="http://schemas.microsoft.com/office/drawing/2014/main" id="{104CE6C0-DB78-4E44-9D0A-BF78943DF8F6}"/>
                    </a:ext>
                  </a:extLst>
                </p:cNvPr>
                <p:cNvPicPr/>
                <p:nvPr/>
              </p:nvPicPr>
              <p:blipFill>
                <a:blip r:embed="rId90"/>
                <a:stretch>
                  <a:fillRect/>
                </a:stretch>
              </p:blipFill>
              <p:spPr>
                <a:xfrm>
                  <a:off x="4510460" y="4459636"/>
                  <a:ext cx="271080" cy="32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1">
              <p14:nvContentPartPr>
                <p14:cNvPr id="138" name="Ink 137">
                  <a:extLst>
                    <a:ext uri="{FF2B5EF4-FFF2-40B4-BE49-F238E27FC236}">
                      <a16:creationId xmlns:a16="http://schemas.microsoft.com/office/drawing/2014/main" id="{6C52485F-9021-4440-98AB-954F5B917F8B}"/>
                    </a:ext>
                  </a:extLst>
                </p14:cNvPr>
                <p14:cNvContentPartPr/>
                <p14:nvPr/>
              </p14:nvContentPartPr>
              <p14:xfrm>
                <a:off x="4946780" y="4561516"/>
                <a:ext cx="217440" cy="227880"/>
              </p14:xfrm>
            </p:contentPart>
          </mc:Choice>
          <mc:Fallback xmlns="">
            <p:pic>
              <p:nvPicPr>
                <p:cNvPr id="138" name="Ink 137">
                  <a:extLst>
                    <a:ext uri="{FF2B5EF4-FFF2-40B4-BE49-F238E27FC236}">
                      <a16:creationId xmlns:a16="http://schemas.microsoft.com/office/drawing/2014/main" id="{6C52485F-9021-4440-98AB-954F5B917F8B}"/>
                    </a:ext>
                  </a:extLst>
                </p:cNvPr>
                <p:cNvPicPr/>
                <p:nvPr/>
              </p:nvPicPr>
              <p:blipFill>
                <a:blip r:embed="rId92"/>
                <a:stretch>
                  <a:fillRect/>
                </a:stretch>
              </p:blipFill>
              <p:spPr>
                <a:xfrm>
                  <a:off x="4928780" y="4543516"/>
                  <a:ext cx="253080" cy="263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3">
              <p14:nvContentPartPr>
                <p14:cNvPr id="139" name="Ink 138">
                  <a:extLst>
                    <a:ext uri="{FF2B5EF4-FFF2-40B4-BE49-F238E27FC236}">
                      <a16:creationId xmlns:a16="http://schemas.microsoft.com/office/drawing/2014/main" id="{71937CCC-27B9-4F91-B8A2-FCF65CCE8CA9}"/>
                    </a:ext>
                  </a:extLst>
                </p14:cNvPr>
                <p14:cNvContentPartPr/>
                <p14:nvPr/>
              </p14:nvContentPartPr>
              <p14:xfrm>
                <a:off x="5381300" y="4483396"/>
                <a:ext cx="175680" cy="431640"/>
              </p14:xfrm>
            </p:contentPart>
          </mc:Choice>
          <mc:Fallback xmlns="">
            <p:pic>
              <p:nvPicPr>
                <p:cNvPr id="139" name="Ink 138">
                  <a:extLst>
                    <a:ext uri="{FF2B5EF4-FFF2-40B4-BE49-F238E27FC236}">
                      <a16:creationId xmlns:a16="http://schemas.microsoft.com/office/drawing/2014/main" id="{71937CCC-27B9-4F91-B8A2-FCF65CCE8CA9}"/>
                    </a:ext>
                  </a:extLst>
                </p:cNvPr>
                <p:cNvPicPr/>
                <p:nvPr/>
              </p:nvPicPr>
              <p:blipFill>
                <a:blip r:embed="rId94"/>
                <a:stretch>
                  <a:fillRect/>
                </a:stretch>
              </p:blipFill>
              <p:spPr>
                <a:xfrm>
                  <a:off x="5363300" y="4465756"/>
                  <a:ext cx="211320" cy="467280"/>
                </a:xfrm>
                <a:prstGeom prst="rect">
                  <a:avLst/>
                </a:prstGeom>
              </p:spPr>
            </p:pic>
          </mc:Fallback>
        </mc:AlternateContent>
      </p:grpSp>
      <p:grpSp>
        <p:nvGrpSpPr>
          <p:cNvPr id="154" name="Group 153">
            <a:extLst>
              <a:ext uri="{FF2B5EF4-FFF2-40B4-BE49-F238E27FC236}">
                <a16:creationId xmlns:a16="http://schemas.microsoft.com/office/drawing/2014/main" id="{72C87113-918C-46D0-85C8-BB0AF91AB6E6}"/>
              </a:ext>
            </a:extLst>
          </p:cNvPr>
          <p:cNvGrpSpPr/>
          <p:nvPr/>
        </p:nvGrpSpPr>
        <p:grpSpPr>
          <a:xfrm>
            <a:off x="1128980" y="5410333"/>
            <a:ext cx="2586960" cy="1582623"/>
            <a:chOff x="1128980" y="5410333"/>
            <a:chExt cx="2586960" cy="1582623"/>
          </a:xfrm>
        </p:grpSpPr>
        <mc:AlternateContent xmlns:mc="http://schemas.openxmlformats.org/markup-compatibility/2006" xmlns:p14="http://schemas.microsoft.com/office/powerpoint/2010/main" xmlns:aink="http://schemas.microsoft.com/office/drawing/2016/ink">
          <mc:Choice Requires="p14 aink">
            <p:contentPart p14:bwMode="auto" r:id="rId95">
              <p14:nvContentPartPr>
                <p14:cNvPr id="113" name="Ink 112">
                  <a:extLst>
                    <a:ext uri="{FF2B5EF4-FFF2-40B4-BE49-F238E27FC236}">
                      <a16:creationId xmlns:a16="http://schemas.microsoft.com/office/drawing/2014/main" id="{F3D1347E-E22D-4A42-A30C-032F9E0C09B3}"/>
                    </a:ext>
                  </a:extLst>
                </p14:cNvPr>
                <p14:cNvContentPartPr/>
                <p14:nvPr/>
              </p14:nvContentPartPr>
              <p14:xfrm>
                <a:off x="1294580" y="6386301"/>
                <a:ext cx="186480" cy="326520"/>
              </p14:xfrm>
            </p:contentPart>
          </mc:Choice>
          <mc:Fallback xmlns="">
            <p:pic>
              <p:nvPicPr>
                <p:cNvPr id="113" name="Ink 112">
                  <a:extLst>
                    <a:ext uri="{FF2B5EF4-FFF2-40B4-BE49-F238E27FC236}">
                      <a16:creationId xmlns:a16="http://schemas.microsoft.com/office/drawing/2014/main" id="{F3D1347E-E22D-4A42-A30C-032F9E0C09B3}"/>
                    </a:ext>
                  </a:extLst>
                </p:cNvPr>
                <p:cNvPicPr/>
                <p:nvPr/>
              </p:nvPicPr>
              <p:blipFill>
                <a:blip r:embed="rId96"/>
                <a:stretch>
                  <a:fillRect/>
                </a:stretch>
              </p:blipFill>
              <p:spPr>
                <a:xfrm>
                  <a:off x="1276940" y="6368301"/>
                  <a:ext cx="222120" cy="36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7">
              <p14:nvContentPartPr>
                <p14:cNvPr id="114" name="Ink 113">
                  <a:extLst>
                    <a:ext uri="{FF2B5EF4-FFF2-40B4-BE49-F238E27FC236}">
                      <a16:creationId xmlns:a16="http://schemas.microsoft.com/office/drawing/2014/main" id="{80F28E6F-203D-44E9-87A0-AC3FA32C8AC0}"/>
                    </a:ext>
                  </a:extLst>
                </p14:cNvPr>
                <p14:cNvContentPartPr/>
                <p14:nvPr/>
              </p14:nvContentPartPr>
              <p14:xfrm>
                <a:off x="1316180" y="6443541"/>
                <a:ext cx="157320" cy="169920"/>
              </p14:xfrm>
            </p:contentPart>
          </mc:Choice>
          <mc:Fallback xmlns="">
            <p:pic>
              <p:nvPicPr>
                <p:cNvPr id="114" name="Ink 113">
                  <a:extLst>
                    <a:ext uri="{FF2B5EF4-FFF2-40B4-BE49-F238E27FC236}">
                      <a16:creationId xmlns:a16="http://schemas.microsoft.com/office/drawing/2014/main" id="{80F28E6F-203D-44E9-87A0-AC3FA32C8AC0}"/>
                    </a:ext>
                  </a:extLst>
                </p:cNvPr>
                <p:cNvPicPr/>
                <p:nvPr/>
              </p:nvPicPr>
              <p:blipFill>
                <a:blip r:embed="rId98"/>
                <a:stretch>
                  <a:fillRect/>
                </a:stretch>
              </p:blipFill>
              <p:spPr>
                <a:xfrm>
                  <a:off x="1298540" y="6425901"/>
                  <a:ext cx="192960" cy="205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9">
              <p14:nvContentPartPr>
                <p14:cNvPr id="115" name="Ink 114">
                  <a:extLst>
                    <a:ext uri="{FF2B5EF4-FFF2-40B4-BE49-F238E27FC236}">
                      <a16:creationId xmlns:a16="http://schemas.microsoft.com/office/drawing/2014/main" id="{598027AE-D32B-4A86-9B51-2F68DC88762A}"/>
                    </a:ext>
                  </a:extLst>
                </p14:cNvPr>
                <p14:cNvContentPartPr/>
                <p14:nvPr/>
              </p14:nvContentPartPr>
              <p14:xfrm>
                <a:off x="1244900" y="6414741"/>
                <a:ext cx="243360" cy="305280"/>
              </p14:xfrm>
            </p:contentPart>
          </mc:Choice>
          <mc:Fallback xmlns="">
            <p:pic>
              <p:nvPicPr>
                <p:cNvPr id="115" name="Ink 114">
                  <a:extLst>
                    <a:ext uri="{FF2B5EF4-FFF2-40B4-BE49-F238E27FC236}">
                      <a16:creationId xmlns:a16="http://schemas.microsoft.com/office/drawing/2014/main" id="{598027AE-D32B-4A86-9B51-2F68DC88762A}"/>
                    </a:ext>
                  </a:extLst>
                </p:cNvPr>
                <p:cNvPicPr/>
                <p:nvPr/>
              </p:nvPicPr>
              <p:blipFill>
                <a:blip r:embed="rId100"/>
                <a:stretch>
                  <a:fillRect/>
                </a:stretch>
              </p:blipFill>
              <p:spPr>
                <a:xfrm>
                  <a:off x="1226900" y="6397101"/>
                  <a:ext cx="279000" cy="34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1">
              <p14:nvContentPartPr>
                <p14:cNvPr id="102" name="Ink 101">
                  <a:extLst>
                    <a:ext uri="{FF2B5EF4-FFF2-40B4-BE49-F238E27FC236}">
                      <a16:creationId xmlns:a16="http://schemas.microsoft.com/office/drawing/2014/main" id="{E05283EB-FBC3-464E-9B1A-36CBF0B7867A}"/>
                    </a:ext>
                  </a:extLst>
                </p14:cNvPr>
                <p14:cNvContentPartPr/>
                <p14:nvPr/>
              </p14:nvContentPartPr>
              <p14:xfrm>
                <a:off x="1179020" y="5489533"/>
                <a:ext cx="266040" cy="197280"/>
              </p14:xfrm>
            </p:contentPart>
          </mc:Choice>
          <mc:Fallback xmlns="">
            <p:pic>
              <p:nvPicPr>
                <p:cNvPr id="102" name="Ink 101">
                  <a:extLst>
                    <a:ext uri="{FF2B5EF4-FFF2-40B4-BE49-F238E27FC236}">
                      <a16:creationId xmlns:a16="http://schemas.microsoft.com/office/drawing/2014/main" id="{E05283EB-FBC3-464E-9B1A-36CBF0B7867A}"/>
                    </a:ext>
                  </a:extLst>
                </p:cNvPr>
                <p:cNvPicPr/>
                <p:nvPr/>
              </p:nvPicPr>
              <p:blipFill>
                <a:blip r:embed="rId102"/>
                <a:stretch>
                  <a:fillRect/>
                </a:stretch>
              </p:blipFill>
              <p:spPr>
                <a:xfrm>
                  <a:off x="1161380" y="5471533"/>
                  <a:ext cx="301680" cy="232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3">
              <p14:nvContentPartPr>
                <p14:cNvPr id="103" name="Ink 102">
                  <a:extLst>
                    <a:ext uri="{FF2B5EF4-FFF2-40B4-BE49-F238E27FC236}">
                      <a16:creationId xmlns:a16="http://schemas.microsoft.com/office/drawing/2014/main" id="{CE9ED2E2-63C4-4655-B0EA-08751C6299FF}"/>
                    </a:ext>
                  </a:extLst>
                </p14:cNvPr>
                <p14:cNvContentPartPr/>
                <p14:nvPr/>
              </p14:nvContentPartPr>
              <p14:xfrm>
                <a:off x="1506980" y="5410333"/>
                <a:ext cx="183600" cy="395280"/>
              </p14:xfrm>
            </p:contentPart>
          </mc:Choice>
          <mc:Fallback xmlns="">
            <p:pic>
              <p:nvPicPr>
                <p:cNvPr id="103" name="Ink 102">
                  <a:extLst>
                    <a:ext uri="{FF2B5EF4-FFF2-40B4-BE49-F238E27FC236}">
                      <a16:creationId xmlns:a16="http://schemas.microsoft.com/office/drawing/2014/main" id="{CE9ED2E2-63C4-4655-B0EA-08751C6299FF}"/>
                    </a:ext>
                  </a:extLst>
                </p:cNvPr>
                <p:cNvPicPr/>
                <p:nvPr/>
              </p:nvPicPr>
              <p:blipFill>
                <a:blip r:embed="rId104"/>
                <a:stretch>
                  <a:fillRect/>
                </a:stretch>
              </p:blipFill>
              <p:spPr>
                <a:xfrm>
                  <a:off x="1488980" y="5392333"/>
                  <a:ext cx="219240" cy="43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5">
              <p14:nvContentPartPr>
                <p14:cNvPr id="104" name="Ink 103">
                  <a:extLst>
                    <a:ext uri="{FF2B5EF4-FFF2-40B4-BE49-F238E27FC236}">
                      <a16:creationId xmlns:a16="http://schemas.microsoft.com/office/drawing/2014/main" id="{AEFA149A-90F3-441E-B8B3-47ACFB755B0B}"/>
                    </a:ext>
                  </a:extLst>
                </p14:cNvPr>
                <p14:cNvContentPartPr/>
                <p14:nvPr/>
              </p14:nvContentPartPr>
              <p14:xfrm>
                <a:off x="1841780" y="5441293"/>
                <a:ext cx="154800" cy="373680"/>
              </p14:xfrm>
            </p:contentPart>
          </mc:Choice>
          <mc:Fallback xmlns="">
            <p:pic>
              <p:nvPicPr>
                <p:cNvPr id="104" name="Ink 103">
                  <a:extLst>
                    <a:ext uri="{FF2B5EF4-FFF2-40B4-BE49-F238E27FC236}">
                      <a16:creationId xmlns:a16="http://schemas.microsoft.com/office/drawing/2014/main" id="{AEFA149A-90F3-441E-B8B3-47ACFB755B0B}"/>
                    </a:ext>
                  </a:extLst>
                </p:cNvPr>
                <p:cNvPicPr/>
                <p:nvPr/>
              </p:nvPicPr>
              <p:blipFill>
                <a:blip r:embed="rId106"/>
                <a:stretch>
                  <a:fillRect/>
                </a:stretch>
              </p:blipFill>
              <p:spPr>
                <a:xfrm>
                  <a:off x="1823780" y="5423293"/>
                  <a:ext cx="190440" cy="40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7">
              <p14:nvContentPartPr>
                <p14:cNvPr id="105" name="Ink 104">
                  <a:extLst>
                    <a:ext uri="{FF2B5EF4-FFF2-40B4-BE49-F238E27FC236}">
                      <a16:creationId xmlns:a16="http://schemas.microsoft.com/office/drawing/2014/main" id="{29251827-7171-4288-A884-B39CD48A7A2B}"/>
                    </a:ext>
                  </a:extLst>
                </p14:cNvPr>
                <p14:cNvContentPartPr/>
                <p14:nvPr/>
              </p14:nvContentPartPr>
              <p14:xfrm>
                <a:off x="1811180" y="5482693"/>
                <a:ext cx="268200" cy="276840"/>
              </p14:xfrm>
            </p:contentPart>
          </mc:Choice>
          <mc:Fallback xmlns="">
            <p:pic>
              <p:nvPicPr>
                <p:cNvPr id="105" name="Ink 104">
                  <a:extLst>
                    <a:ext uri="{FF2B5EF4-FFF2-40B4-BE49-F238E27FC236}">
                      <a16:creationId xmlns:a16="http://schemas.microsoft.com/office/drawing/2014/main" id="{29251827-7171-4288-A884-B39CD48A7A2B}"/>
                    </a:ext>
                  </a:extLst>
                </p:cNvPr>
                <p:cNvPicPr/>
                <p:nvPr/>
              </p:nvPicPr>
              <p:blipFill>
                <a:blip r:embed="rId108"/>
                <a:stretch>
                  <a:fillRect/>
                </a:stretch>
              </p:blipFill>
              <p:spPr>
                <a:xfrm>
                  <a:off x="1793540" y="5465053"/>
                  <a:ext cx="303840" cy="31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9">
              <p14:nvContentPartPr>
                <p14:cNvPr id="98" name="Ink 97">
                  <a:extLst>
                    <a:ext uri="{FF2B5EF4-FFF2-40B4-BE49-F238E27FC236}">
                      <a16:creationId xmlns:a16="http://schemas.microsoft.com/office/drawing/2014/main" id="{20B164B6-E600-42D8-9BE9-CB6035C27253}"/>
                    </a:ext>
                  </a:extLst>
                </p14:cNvPr>
                <p14:cNvContentPartPr/>
                <p14:nvPr/>
              </p14:nvContentPartPr>
              <p14:xfrm>
                <a:off x="2260531" y="5535613"/>
                <a:ext cx="196200" cy="12240"/>
              </p14:xfrm>
            </p:contentPart>
          </mc:Choice>
          <mc:Fallback xmlns="">
            <p:pic>
              <p:nvPicPr>
                <p:cNvPr id="98" name="Ink 97">
                  <a:extLst>
                    <a:ext uri="{FF2B5EF4-FFF2-40B4-BE49-F238E27FC236}">
                      <a16:creationId xmlns:a16="http://schemas.microsoft.com/office/drawing/2014/main" id="{20B164B6-E600-42D8-9BE9-CB6035C27253}"/>
                    </a:ext>
                  </a:extLst>
                </p:cNvPr>
                <p:cNvPicPr/>
                <p:nvPr/>
              </p:nvPicPr>
              <p:blipFill>
                <a:blip r:embed="rId110"/>
                <a:stretch>
                  <a:fillRect/>
                </a:stretch>
              </p:blipFill>
              <p:spPr>
                <a:xfrm>
                  <a:off x="2242531" y="5517613"/>
                  <a:ext cx="231840" cy="4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1">
              <p14:nvContentPartPr>
                <p14:cNvPr id="99" name="Ink 98">
                  <a:extLst>
                    <a:ext uri="{FF2B5EF4-FFF2-40B4-BE49-F238E27FC236}">
                      <a16:creationId xmlns:a16="http://schemas.microsoft.com/office/drawing/2014/main" id="{332D4319-9E44-4969-9B07-7A3BA6EC3FA0}"/>
                    </a:ext>
                  </a:extLst>
                </p14:cNvPr>
                <p14:cNvContentPartPr/>
                <p14:nvPr/>
              </p14:nvContentPartPr>
              <p14:xfrm>
                <a:off x="2250091" y="5649733"/>
                <a:ext cx="203760" cy="21960"/>
              </p14:xfrm>
            </p:contentPart>
          </mc:Choice>
          <mc:Fallback xmlns="">
            <p:pic>
              <p:nvPicPr>
                <p:cNvPr id="99" name="Ink 98">
                  <a:extLst>
                    <a:ext uri="{FF2B5EF4-FFF2-40B4-BE49-F238E27FC236}">
                      <a16:creationId xmlns:a16="http://schemas.microsoft.com/office/drawing/2014/main" id="{332D4319-9E44-4969-9B07-7A3BA6EC3FA0}"/>
                    </a:ext>
                  </a:extLst>
                </p:cNvPr>
                <p:cNvPicPr/>
                <p:nvPr/>
              </p:nvPicPr>
              <p:blipFill>
                <a:blip r:embed="rId112"/>
                <a:stretch>
                  <a:fillRect/>
                </a:stretch>
              </p:blipFill>
              <p:spPr>
                <a:xfrm>
                  <a:off x="2232451" y="5632093"/>
                  <a:ext cx="239400" cy="57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3">
              <p14:nvContentPartPr>
                <p14:cNvPr id="142" name="Ink 141">
                  <a:extLst>
                    <a:ext uri="{FF2B5EF4-FFF2-40B4-BE49-F238E27FC236}">
                      <a16:creationId xmlns:a16="http://schemas.microsoft.com/office/drawing/2014/main" id="{7EC06AF0-A2C8-40F1-AA58-47358DF50E1F}"/>
                    </a:ext>
                  </a:extLst>
                </p14:cNvPr>
                <p14:cNvContentPartPr/>
                <p14:nvPr/>
              </p14:nvContentPartPr>
              <p14:xfrm>
                <a:off x="2729900" y="5472316"/>
                <a:ext cx="286200" cy="430920"/>
              </p14:xfrm>
            </p:contentPart>
          </mc:Choice>
          <mc:Fallback xmlns="">
            <p:pic>
              <p:nvPicPr>
                <p:cNvPr id="142" name="Ink 141">
                  <a:extLst>
                    <a:ext uri="{FF2B5EF4-FFF2-40B4-BE49-F238E27FC236}">
                      <a16:creationId xmlns:a16="http://schemas.microsoft.com/office/drawing/2014/main" id="{7EC06AF0-A2C8-40F1-AA58-47358DF50E1F}"/>
                    </a:ext>
                  </a:extLst>
                </p:cNvPr>
                <p:cNvPicPr/>
                <p:nvPr/>
              </p:nvPicPr>
              <p:blipFill>
                <a:blip r:embed="rId114"/>
                <a:stretch>
                  <a:fillRect/>
                </a:stretch>
              </p:blipFill>
              <p:spPr>
                <a:xfrm>
                  <a:off x="2712260" y="5454316"/>
                  <a:ext cx="321840" cy="466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5">
              <p14:nvContentPartPr>
                <p14:cNvPr id="143" name="Ink 142">
                  <a:extLst>
                    <a:ext uri="{FF2B5EF4-FFF2-40B4-BE49-F238E27FC236}">
                      <a16:creationId xmlns:a16="http://schemas.microsoft.com/office/drawing/2014/main" id="{7D5B4B0F-02A9-4E99-8951-4BD0349E3FC8}"/>
                    </a:ext>
                  </a:extLst>
                </p14:cNvPr>
                <p14:cNvContentPartPr/>
                <p14:nvPr/>
              </p14:nvContentPartPr>
              <p14:xfrm>
                <a:off x="2830340" y="5469796"/>
                <a:ext cx="244800" cy="58320"/>
              </p14:xfrm>
            </p:contentPart>
          </mc:Choice>
          <mc:Fallback xmlns="">
            <p:pic>
              <p:nvPicPr>
                <p:cNvPr id="143" name="Ink 142">
                  <a:extLst>
                    <a:ext uri="{FF2B5EF4-FFF2-40B4-BE49-F238E27FC236}">
                      <a16:creationId xmlns:a16="http://schemas.microsoft.com/office/drawing/2014/main" id="{7D5B4B0F-02A9-4E99-8951-4BD0349E3FC8}"/>
                    </a:ext>
                  </a:extLst>
                </p:cNvPr>
                <p:cNvPicPr/>
                <p:nvPr/>
              </p:nvPicPr>
              <p:blipFill>
                <a:blip r:embed="rId116"/>
                <a:stretch>
                  <a:fillRect/>
                </a:stretch>
              </p:blipFill>
              <p:spPr>
                <a:xfrm>
                  <a:off x="2812700" y="5452156"/>
                  <a:ext cx="280440" cy="93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7">
              <p14:nvContentPartPr>
                <p14:cNvPr id="144" name="Ink 143">
                  <a:extLst>
                    <a:ext uri="{FF2B5EF4-FFF2-40B4-BE49-F238E27FC236}">
                      <a16:creationId xmlns:a16="http://schemas.microsoft.com/office/drawing/2014/main" id="{A2C2B8E4-43C3-4425-8250-DA71BA581D7B}"/>
                    </a:ext>
                  </a:extLst>
                </p14:cNvPr>
                <p14:cNvContentPartPr/>
                <p14:nvPr/>
              </p14:nvContentPartPr>
              <p14:xfrm>
                <a:off x="3212660" y="5471236"/>
                <a:ext cx="177480" cy="473760"/>
              </p14:xfrm>
            </p:contentPart>
          </mc:Choice>
          <mc:Fallback xmlns="">
            <p:pic>
              <p:nvPicPr>
                <p:cNvPr id="144" name="Ink 143">
                  <a:extLst>
                    <a:ext uri="{FF2B5EF4-FFF2-40B4-BE49-F238E27FC236}">
                      <a16:creationId xmlns:a16="http://schemas.microsoft.com/office/drawing/2014/main" id="{A2C2B8E4-43C3-4425-8250-DA71BA581D7B}"/>
                    </a:ext>
                  </a:extLst>
                </p:cNvPr>
                <p:cNvPicPr/>
                <p:nvPr/>
              </p:nvPicPr>
              <p:blipFill>
                <a:blip r:embed="rId118"/>
                <a:stretch>
                  <a:fillRect/>
                </a:stretch>
              </p:blipFill>
              <p:spPr>
                <a:xfrm>
                  <a:off x="3195020" y="5453236"/>
                  <a:ext cx="213120" cy="509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9">
              <p14:nvContentPartPr>
                <p14:cNvPr id="145" name="Ink 144">
                  <a:extLst>
                    <a:ext uri="{FF2B5EF4-FFF2-40B4-BE49-F238E27FC236}">
                      <a16:creationId xmlns:a16="http://schemas.microsoft.com/office/drawing/2014/main" id="{41AF0FCB-9477-4DFF-A81D-483979AAF662}"/>
                    </a:ext>
                  </a:extLst>
                </p14:cNvPr>
                <p14:cNvContentPartPr/>
                <p14:nvPr/>
              </p14:nvContentPartPr>
              <p14:xfrm>
                <a:off x="3469700" y="5529556"/>
                <a:ext cx="246240" cy="443160"/>
              </p14:xfrm>
            </p:contentPart>
          </mc:Choice>
          <mc:Fallback xmlns="">
            <p:pic>
              <p:nvPicPr>
                <p:cNvPr id="145" name="Ink 144">
                  <a:extLst>
                    <a:ext uri="{FF2B5EF4-FFF2-40B4-BE49-F238E27FC236}">
                      <a16:creationId xmlns:a16="http://schemas.microsoft.com/office/drawing/2014/main" id="{41AF0FCB-9477-4DFF-A81D-483979AAF662}"/>
                    </a:ext>
                  </a:extLst>
                </p:cNvPr>
                <p:cNvPicPr/>
                <p:nvPr/>
              </p:nvPicPr>
              <p:blipFill>
                <a:blip r:embed="rId120"/>
                <a:stretch>
                  <a:fillRect/>
                </a:stretch>
              </p:blipFill>
              <p:spPr>
                <a:xfrm>
                  <a:off x="3452060" y="5511556"/>
                  <a:ext cx="281880" cy="47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1">
              <p14:nvContentPartPr>
                <p14:cNvPr id="147" name="Ink 146">
                  <a:extLst>
                    <a:ext uri="{FF2B5EF4-FFF2-40B4-BE49-F238E27FC236}">
                      <a16:creationId xmlns:a16="http://schemas.microsoft.com/office/drawing/2014/main" id="{B769DE84-D631-422E-99B7-9D04C45CF816}"/>
                    </a:ext>
                  </a:extLst>
                </p14:cNvPr>
                <p14:cNvContentPartPr/>
                <p14:nvPr/>
              </p14:nvContentPartPr>
              <p14:xfrm>
                <a:off x="1842140" y="6431356"/>
                <a:ext cx="214560" cy="40680"/>
              </p14:xfrm>
            </p:contentPart>
          </mc:Choice>
          <mc:Fallback xmlns="">
            <p:pic>
              <p:nvPicPr>
                <p:cNvPr id="147" name="Ink 146">
                  <a:extLst>
                    <a:ext uri="{FF2B5EF4-FFF2-40B4-BE49-F238E27FC236}">
                      <a16:creationId xmlns:a16="http://schemas.microsoft.com/office/drawing/2014/main" id="{B769DE84-D631-422E-99B7-9D04C45CF816}"/>
                    </a:ext>
                  </a:extLst>
                </p:cNvPr>
                <p:cNvPicPr/>
                <p:nvPr/>
              </p:nvPicPr>
              <p:blipFill>
                <a:blip r:embed="rId122"/>
                <a:stretch>
                  <a:fillRect/>
                </a:stretch>
              </p:blipFill>
              <p:spPr>
                <a:xfrm>
                  <a:off x="1824140" y="6413356"/>
                  <a:ext cx="250200" cy="7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3">
              <p14:nvContentPartPr>
                <p14:cNvPr id="148" name="Ink 147">
                  <a:extLst>
                    <a:ext uri="{FF2B5EF4-FFF2-40B4-BE49-F238E27FC236}">
                      <a16:creationId xmlns:a16="http://schemas.microsoft.com/office/drawing/2014/main" id="{B7B04E4A-EC12-4025-BB76-FAED0CD5A9A3}"/>
                    </a:ext>
                  </a:extLst>
                </p14:cNvPr>
                <p14:cNvContentPartPr/>
                <p14:nvPr/>
              </p14:nvContentPartPr>
              <p14:xfrm>
                <a:off x="1839260" y="6604516"/>
                <a:ext cx="284040" cy="20880"/>
              </p14:xfrm>
            </p:contentPart>
          </mc:Choice>
          <mc:Fallback xmlns="">
            <p:pic>
              <p:nvPicPr>
                <p:cNvPr id="148" name="Ink 147">
                  <a:extLst>
                    <a:ext uri="{FF2B5EF4-FFF2-40B4-BE49-F238E27FC236}">
                      <a16:creationId xmlns:a16="http://schemas.microsoft.com/office/drawing/2014/main" id="{B7B04E4A-EC12-4025-BB76-FAED0CD5A9A3}"/>
                    </a:ext>
                  </a:extLst>
                </p:cNvPr>
                <p:cNvPicPr/>
                <p:nvPr/>
              </p:nvPicPr>
              <p:blipFill>
                <a:blip r:embed="rId124"/>
                <a:stretch>
                  <a:fillRect/>
                </a:stretch>
              </p:blipFill>
              <p:spPr>
                <a:xfrm>
                  <a:off x="1821620" y="6586516"/>
                  <a:ext cx="319680" cy="56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5">
              <p14:nvContentPartPr>
                <p14:cNvPr id="149" name="Ink 148">
                  <a:extLst>
                    <a:ext uri="{FF2B5EF4-FFF2-40B4-BE49-F238E27FC236}">
                      <a16:creationId xmlns:a16="http://schemas.microsoft.com/office/drawing/2014/main" id="{16A920B8-6722-4FDC-972F-AD45F40AE848}"/>
                    </a:ext>
                  </a:extLst>
                </p14:cNvPr>
                <p14:cNvContentPartPr/>
                <p14:nvPr/>
              </p14:nvContentPartPr>
              <p14:xfrm>
                <a:off x="2347220" y="6416596"/>
                <a:ext cx="324000" cy="268920"/>
              </p14:xfrm>
            </p:contentPart>
          </mc:Choice>
          <mc:Fallback xmlns="">
            <p:pic>
              <p:nvPicPr>
                <p:cNvPr id="149" name="Ink 148">
                  <a:extLst>
                    <a:ext uri="{FF2B5EF4-FFF2-40B4-BE49-F238E27FC236}">
                      <a16:creationId xmlns:a16="http://schemas.microsoft.com/office/drawing/2014/main" id="{16A920B8-6722-4FDC-972F-AD45F40AE848}"/>
                    </a:ext>
                  </a:extLst>
                </p:cNvPr>
                <p:cNvPicPr/>
                <p:nvPr/>
              </p:nvPicPr>
              <p:blipFill>
                <a:blip r:embed="rId126"/>
                <a:stretch>
                  <a:fillRect/>
                </a:stretch>
              </p:blipFill>
              <p:spPr>
                <a:xfrm>
                  <a:off x="2329580" y="6398956"/>
                  <a:ext cx="359640" cy="30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7">
              <p14:nvContentPartPr>
                <p14:cNvPr id="150" name="Ink 149">
                  <a:extLst>
                    <a:ext uri="{FF2B5EF4-FFF2-40B4-BE49-F238E27FC236}">
                      <a16:creationId xmlns:a16="http://schemas.microsoft.com/office/drawing/2014/main" id="{A4F6D23B-ADE9-4D4E-8AB6-88899CC42F36}"/>
                    </a:ext>
                  </a:extLst>
                </p14:cNvPr>
                <p14:cNvContentPartPr/>
                <p14:nvPr/>
              </p14:nvContentPartPr>
              <p14:xfrm>
                <a:off x="2804420" y="6376636"/>
                <a:ext cx="23040" cy="440280"/>
              </p14:xfrm>
            </p:contentPart>
          </mc:Choice>
          <mc:Fallback xmlns="">
            <p:pic>
              <p:nvPicPr>
                <p:cNvPr id="150" name="Ink 149">
                  <a:extLst>
                    <a:ext uri="{FF2B5EF4-FFF2-40B4-BE49-F238E27FC236}">
                      <a16:creationId xmlns:a16="http://schemas.microsoft.com/office/drawing/2014/main" id="{A4F6D23B-ADE9-4D4E-8AB6-88899CC42F36}"/>
                    </a:ext>
                  </a:extLst>
                </p:cNvPr>
                <p:cNvPicPr/>
                <p:nvPr/>
              </p:nvPicPr>
              <p:blipFill>
                <a:blip r:embed="rId128"/>
                <a:stretch>
                  <a:fillRect/>
                </a:stretch>
              </p:blipFill>
              <p:spPr>
                <a:xfrm>
                  <a:off x="2786780" y="6358996"/>
                  <a:ext cx="58680" cy="47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9">
              <p14:nvContentPartPr>
                <p14:cNvPr id="152" name="Ink 151">
                  <a:extLst>
                    <a:ext uri="{FF2B5EF4-FFF2-40B4-BE49-F238E27FC236}">
                      <a16:creationId xmlns:a16="http://schemas.microsoft.com/office/drawing/2014/main" id="{92FD0E4C-4892-4AE1-B134-5E4C3E6EB472}"/>
                    </a:ext>
                  </a:extLst>
                </p14:cNvPr>
                <p14:cNvContentPartPr/>
                <p14:nvPr/>
              </p14:nvContentPartPr>
              <p14:xfrm>
                <a:off x="1199180" y="6051916"/>
                <a:ext cx="1851840" cy="909720"/>
              </p14:xfrm>
            </p:contentPart>
          </mc:Choice>
          <mc:Fallback xmlns="">
            <p:pic>
              <p:nvPicPr>
                <p:cNvPr id="152" name="Ink 151">
                  <a:extLst>
                    <a:ext uri="{FF2B5EF4-FFF2-40B4-BE49-F238E27FC236}">
                      <a16:creationId xmlns:a16="http://schemas.microsoft.com/office/drawing/2014/main" id="{92FD0E4C-4892-4AE1-B134-5E4C3E6EB472}"/>
                    </a:ext>
                  </a:extLst>
                </p:cNvPr>
                <p:cNvPicPr/>
                <p:nvPr/>
              </p:nvPicPr>
              <p:blipFill>
                <a:blip r:embed="rId130"/>
                <a:stretch>
                  <a:fillRect/>
                </a:stretch>
              </p:blipFill>
              <p:spPr>
                <a:xfrm>
                  <a:off x="1181540" y="6033916"/>
                  <a:ext cx="1887480" cy="9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1">
              <p14:nvContentPartPr>
                <p14:cNvPr id="153" name="Ink 152">
                  <a:extLst>
                    <a:ext uri="{FF2B5EF4-FFF2-40B4-BE49-F238E27FC236}">
                      <a16:creationId xmlns:a16="http://schemas.microsoft.com/office/drawing/2014/main" id="{408ACBDC-823B-4890-8F06-E360AF105935}"/>
                    </a:ext>
                  </a:extLst>
                </p14:cNvPr>
                <p14:cNvContentPartPr/>
                <p14:nvPr/>
              </p14:nvContentPartPr>
              <p14:xfrm>
                <a:off x="1128980" y="6087916"/>
                <a:ext cx="1837800" cy="905040"/>
              </p14:xfrm>
            </p:contentPart>
          </mc:Choice>
          <mc:Fallback xmlns="">
            <p:pic>
              <p:nvPicPr>
                <p:cNvPr id="153" name="Ink 152">
                  <a:extLst>
                    <a:ext uri="{FF2B5EF4-FFF2-40B4-BE49-F238E27FC236}">
                      <a16:creationId xmlns:a16="http://schemas.microsoft.com/office/drawing/2014/main" id="{408ACBDC-823B-4890-8F06-E360AF105935}"/>
                    </a:ext>
                  </a:extLst>
                </p:cNvPr>
                <p:cNvPicPr/>
                <p:nvPr/>
              </p:nvPicPr>
              <p:blipFill>
                <a:blip r:embed="rId132"/>
                <a:stretch>
                  <a:fillRect/>
                </a:stretch>
              </p:blipFill>
              <p:spPr>
                <a:xfrm>
                  <a:off x="1111340" y="6069916"/>
                  <a:ext cx="1873440" cy="940680"/>
                </a:xfrm>
                <a:prstGeom prst="rect">
                  <a:avLst/>
                </a:prstGeom>
              </p:spPr>
            </p:pic>
          </mc:Fallback>
        </mc:AlternateContent>
      </p:grpSp>
    </p:spTree>
    <p:extLst>
      <p:ext uri="{BB962C8B-B14F-4D97-AF65-F5344CB8AC3E}">
        <p14:creationId xmlns:p14="http://schemas.microsoft.com/office/powerpoint/2010/main" val="25598840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E31A854-615C-466B-8D79-F5A797F00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340196"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592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89F0855-CDF4-46AF-8EC4-0177D5D60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81" y="207033"/>
            <a:ext cx="7963619" cy="6765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088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AFDE37C-4106-4781-B81E-7A6D9FDA1842}"/>
              </a:ext>
            </a:extLst>
          </p:cNvPr>
          <p:cNvSpPr txBox="1"/>
          <p:nvPr/>
        </p:nvSpPr>
        <p:spPr>
          <a:xfrm>
            <a:off x="2434087" y="3467183"/>
            <a:ext cx="5190226" cy="369332"/>
          </a:xfrm>
          <a:prstGeom prst="rect">
            <a:avLst/>
          </a:prstGeom>
          <a:noFill/>
        </p:spPr>
        <p:txBody>
          <a:bodyPr wrap="square">
            <a:spAutoFit/>
          </a:bodyPr>
          <a:lstStyle/>
          <a:p>
            <a:endParaRPr lang="en-US" dirty="0"/>
          </a:p>
        </p:txBody>
      </p:sp>
      <p:pic>
        <p:nvPicPr>
          <p:cNvPr id="7" name="图片 6">
            <a:extLst>
              <a:ext uri="{FF2B5EF4-FFF2-40B4-BE49-F238E27FC236}">
                <a16:creationId xmlns:a16="http://schemas.microsoft.com/office/drawing/2014/main" id="{5DF069DF-0697-4599-B207-257B4B450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593" y="3148545"/>
            <a:ext cx="1949570" cy="3433313"/>
          </a:xfrm>
          <a:prstGeom prst="rect">
            <a:avLst/>
          </a:prstGeom>
        </p:spPr>
      </p:pic>
      <p:pic>
        <p:nvPicPr>
          <p:cNvPr id="9" name="图片 8">
            <a:extLst>
              <a:ext uri="{FF2B5EF4-FFF2-40B4-BE49-F238E27FC236}">
                <a16:creationId xmlns:a16="http://schemas.microsoft.com/office/drawing/2014/main" id="{9716CF53-C6B4-40B2-B06F-41FE148D7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76735"/>
            <a:ext cx="4084602" cy="3885714"/>
          </a:xfrm>
          <a:prstGeom prst="rect">
            <a:avLst/>
          </a:prstGeom>
        </p:spPr>
      </p:pic>
      <p:pic>
        <p:nvPicPr>
          <p:cNvPr id="8" name="图片 7">
            <a:extLst>
              <a:ext uri="{FF2B5EF4-FFF2-40B4-BE49-F238E27FC236}">
                <a16:creationId xmlns:a16="http://schemas.microsoft.com/office/drawing/2014/main" id="{39B977B5-4658-492C-875A-9250534833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706" y="537174"/>
            <a:ext cx="7267575" cy="3114675"/>
          </a:xfrm>
          <a:prstGeom prst="rect">
            <a:avLst/>
          </a:prstGeom>
        </p:spPr>
      </p:pic>
      <p:pic>
        <p:nvPicPr>
          <p:cNvPr id="4" name="图片 3">
            <a:extLst>
              <a:ext uri="{FF2B5EF4-FFF2-40B4-BE49-F238E27FC236}">
                <a16:creationId xmlns:a16="http://schemas.microsoft.com/office/drawing/2014/main" id="{CCD902AD-A321-4E79-A39C-DB98329BAD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15329">
            <a:off x="5473789" y="3945986"/>
            <a:ext cx="2352136" cy="2351500"/>
          </a:xfrm>
          <a:prstGeom prst="rect">
            <a:avLst/>
          </a:prstGeom>
        </p:spPr>
      </p:pic>
      <p:pic>
        <p:nvPicPr>
          <p:cNvPr id="15" name="图片 14">
            <a:extLst>
              <a:ext uri="{FF2B5EF4-FFF2-40B4-BE49-F238E27FC236}">
                <a16:creationId xmlns:a16="http://schemas.microsoft.com/office/drawing/2014/main" id="{6FB79913-9CF3-41A5-814C-5EDE87CE2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0275" y="1042433"/>
            <a:ext cx="5150920" cy="5180952"/>
          </a:xfrm>
          <a:prstGeom prst="rect">
            <a:avLst/>
          </a:prstGeom>
        </p:spPr>
      </p:pic>
    </p:spTree>
    <p:extLst>
      <p:ext uri="{BB962C8B-B14F-4D97-AF65-F5344CB8AC3E}">
        <p14:creationId xmlns:p14="http://schemas.microsoft.com/office/powerpoint/2010/main" val="915811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B124438A-6BA1-409D-8FF7-D5718D60E969}"/>
              </a:ext>
            </a:extLst>
          </p:cNvPr>
          <p:cNvGraphicFramePr>
            <a:graphicFrameLocks noGrp="1"/>
          </p:cNvGraphicFramePr>
          <p:nvPr>
            <p:extLst>
              <p:ext uri="{D42A27DB-BD31-4B8C-83A1-F6EECF244321}">
                <p14:modId xmlns:p14="http://schemas.microsoft.com/office/powerpoint/2010/main" val="2469937298"/>
              </p:ext>
            </p:extLst>
          </p:nvPr>
        </p:nvGraphicFramePr>
        <p:xfrm>
          <a:off x="281796" y="149525"/>
          <a:ext cx="9592574" cy="7418636"/>
        </p:xfrm>
        <a:graphic>
          <a:graphicData uri="http://schemas.openxmlformats.org/drawingml/2006/table">
            <a:tbl>
              <a:tblPr/>
              <a:tblGrid>
                <a:gridCol w="4577751">
                  <a:extLst>
                    <a:ext uri="{9D8B030D-6E8A-4147-A177-3AD203B41FA5}">
                      <a16:colId xmlns:a16="http://schemas.microsoft.com/office/drawing/2014/main" val="3213035832"/>
                    </a:ext>
                  </a:extLst>
                </a:gridCol>
                <a:gridCol w="5014823">
                  <a:extLst>
                    <a:ext uri="{9D8B030D-6E8A-4147-A177-3AD203B41FA5}">
                      <a16:colId xmlns:a16="http://schemas.microsoft.com/office/drawing/2014/main" val="1809687342"/>
                    </a:ext>
                  </a:extLst>
                </a:gridCol>
              </a:tblGrid>
              <a:tr h="154426">
                <a:tc>
                  <a:txBody>
                    <a:bodyPr/>
                    <a:lstStyle/>
                    <a:p>
                      <a:endParaRPr lang="en-US" sz="600"/>
                    </a:p>
                  </a:txBody>
                  <a:tcPr marL="26547" marR="26547" marT="13273" marB="13273">
                    <a:lnL>
                      <a:noFill/>
                    </a:lnL>
                    <a:lnR>
                      <a:noFill/>
                    </a:lnR>
                    <a:lnT>
                      <a:noFill/>
                    </a:lnT>
                    <a:lnB>
                      <a:noFill/>
                    </a:lnB>
                    <a:solidFill>
                      <a:srgbClr val="FFFFFF"/>
                    </a:solidFill>
                  </a:tcPr>
                </a:tc>
                <a:tc>
                  <a:txBody>
                    <a:bodyPr/>
                    <a:lstStyle/>
                    <a:p>
                      <a:endParaRPr lang="en-US" sz="600"/>
                    </a:p>
                  </a:txBody>
                  <a:tcPr marL="26547" marR="26547" marT="13273" marB="13273">
                    <a:lnL>
                      <a:noFill/>
                    </a:lnL>
                  </a:tcPr>
                </a:tc>
                <a:extLst>
                  <a:ext uri="{0D108BD9-81ED-4DB2-BD59-A6C34878D82A}">
                    <a16:rowId xmlns:a16="http://schemas.microsoft.com/office/drawing/2014/main" val="1531660159"/>
                  </a:ext>
                </a:extLst>
              </a:tr>
              <a:tr h="1077129">
                <a:tc>
                  <a:txBody>
                    <a:bodyPr/>
                    <a:lstStyle/>
                    <a:p>
                      <a:endParaRPr lang="en-US" sz="600" dirty="0">
                        <a:effectLst/>
                        <a:latin typeface="arial" panose="020B0604020202020204" pitchFamily="34" charset="0"/>
                      </a:endParaRPr>
                    </a:p>
                  </a:txBody>
                  <a:tcPr marL="0" marR="0" marT="0" marB="0">
                    <a:lnL>
                      <a:noFill/>
                    </a:lnL>
                    <a:lnR>
                      <a:noFill/>
                    </a:lnR>
                    <a:lnT>
                      <a:noFill/>
                    </a:lnT>
                    <a:lnB>
                      <a:noFill/>
                    </a:lnB>
                    <a:solidFill>
                      <a:srgbClr val="FFFFFF"/>
                    </a:solidFill>
                  </a:tcPr>
                </a:tc>
                <a:tc>
                  <a:txBody>
                    <a:bodyPr/>
                    <a:lstStyle/>
                    <a:p>
                      <a:r>
                        <a:rPr lang="en-US" sz="1200" dirty="0">
                          <a:effectLst/>
                          <a:latin typeface="Arial, Helvetica, sans-serif"/>
                        </a:rPr>
                        <a:t>Travel back in time to dinosaur times. But did you know that not all dinosaurs lived at the same time? Use the clues to put the dinosaurs into the correct periods on our time line!</a:t>
                      </a:r>
                      <a:endParaRPr lang="en-US" sz="1200" dirty="0">
                        <a:effectLst/>
                        <a:latin typeface="arial" panose="020B0604020202020204" pitchFamily="34" charset="0"/>
                      </a:endParaRPr>
                    </a:p>
                    <a:p>
                      <a:r>
                        <a:rPr lang="en-US" sz="1200" dirty="0">
                          <a:effectLst/>
                          <a:latin typeface="Arial, Helvetica, sans-serif"/>
                        </a:rPr>
                        <a:t>The Flash plug-in is required to play this game. If you don't have it, </a:t>
                      </a:r>
                      <a:r>
                        <a:rPr lang="en-US" sz="1200" dirty="0">
                          <a:effectLst/>
                          <a:latin typeface="Arial, Helvetica, sans-serif"/>
                          <a:hlinkClick r:id="rId2"/>
                        </a:rPr>
                        <a:t>click here</a:t>
                      </a:r>
                      <a:r>
                        <a:rPr lang="en-US" sz="1200" dirty="0">
                          <a:effectLst/>
                          <a:latin typeface="Arial, Helvetica, sans-serif"/>
                        </a:rPr>
                        <a:t> to download it for free.</a:t>
                      </a:r>
                      <a:endParaRPr lang="en-US" sz="1200" dirty="0">
                        <a:effectLst/>
                        <a:latin typeface="arial" panose="020B0604020202020204" pitchFamily="34" charset="0"/>
                      </a:endParaRPr>
                    </a:p>
                  </a:txBody>
                  <a:tcPr marL="0" marR="0" marT="0" marB="0">
                    <a:lnL>
                      <a:noFill/>
                    </a:lnL>
                    <a:lnR>
                      <a:noFill/>
                    </a:lnR>
                    <a:lnB>
                      <a:noFill/>
                    </a:lnB>
                    <a:solidFill>
                      <a:srgbClr val="FFFFFF"/>
                    </a:solidFill>
                  </a:tcPr>
                </a:tc>
                <a:extLst>
                  <a:ext uri="{0D108BD9-81ED-4DB2-BD59-A6C34878D82A}">
                    <a16:rowId xmlns:a16="http://schemas.microsoft.com/office/drawing/2014/main" val="3585315233"/>
                  </a:ext>
                </a:extLst>
              </a:tr>
              <a:tr h="119681">
                <a:tc rowSpan="8">
                  <a:txBody>
                    <a:bodyPr/>
                    <a:lstStyle/>
                    <a:p>
                      <a:pPr algn="r"/>
                      <a:br>
                        <a:rPr lang="en-US" sz="600" dirty="0">
                          <a:effectLst/>
                          <a:latin typeface="arial" panose="020B0604020202020204" pitchFamily="34" charset="0"/>
                        </a:rPr>
                      </a:br>
                      <a:endParaRPr lang="en-US" sz="600" dirty="0">
                        <a:effectLst/>
                        <a:latin typeface="arial" panose="020B0604020202020204" pitchFamily="34" charset="0"/>
                      </a:endParaRPr>
                    </a:p>
                  </a:txBody>
                  <a:tcPr marL="0" marR="0" marT="0" marB="0">
                    <a:lnL>
                      <a:noFill/>
                    </a:lnL>
                    <a:lnR>
                      <a:noFill/>
                    </a:lnR>
                    <a:lnT>
                      <a:noFill/>
                    </a:lnT>
                    <a:lnB>
                      <a:noFill/>
                    </a:lnB>
                    <a:solidFill>
                      <a:srgbClr val="FFFFFF"/>
                    </a:solidFill>
                  </a:tcPr>
                </a:tc>
                <a:tc>
                  <a:txBody>
                    <a:bodyPr/>
                    <a:lstStyle/>
                    <a:p>
                      <a:r>
                        <a:rPr lang="en-US" sz="1200" dirty="0">
                          <a:effectLst/>
                          <a:latin typeface="arial" panose="020B0604020202020204" pitchFamily="34" charset="0"/>
                        </a:rPr>
                        <a:t> </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79780497"/>
                  </a:ext>
                </a:extLst>
              </a:tr>
              <a:tr h="478724">
                <a:tc vMerge="1">
                  <a:txBody>
                    <a:bodyPr/>
                    <a:lstStyle/>
                    <a:p>
                      <a:endParaRPr lang="en-US"/>
                    </a:p>
                  </a:txBody>
                  <a:tcPr/>
                </a:tc>
                <a:tc>
                  <a:txBody>
                    <a:bodyPr/>
                    <a:lstStyle/>
                    <a:p>
                      <a:br>
                        <a:rPr lang="en-US" sz="1200" dirty="0">
                          <a:effectLst/>
                          <a:latin typeface="arial" panose="020B0604020202020204" pitchFamily="34" charset="0"/>
                        </a:rPr>
                      </a:br>
                      <a:r>
                        <a:rPr lang="en-US" sz="1200" dirty="0">
                          <a:effectLst/>
                          <a:latin typeface="Arial, Helvetica, sans-serif"/>
                        </a:rPr>
                        <a:t>This information will help you figure out when each dinosaur lived. Read carefully for clues!</a:t>
                      </a:r>
                      <a:endParaRPr lang="en-US" sz="1200" dirty="0">
                        <a:effectLst/>
                        <a:latin typeface="arial" panose="020B0604020202020204" pitchFamily="34" charset="0"/>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2154875369"/>
                  </a:ext>
                </a:extLst>
              </a:tr>
              <a:tr h="119681">
                <a:tc vMerge="1">
                  <a:txBody>
                    <a:bodyPr/>
                    <a:lstStyle/>
                    <a:p>
                      <a:endParaRPr lang="en-US"/>
                    </a:p>
                  </a:txBody>
                  <a:tcPr/>
                </a:tc>
                <a:tc>
                  <a:txBody>
                    <a:bodyPr/>
                    <a:lstStyle/>
                    <a:p>
                      <a:r>
                        <a:rPr lang="en-US" sz="1200" dirty="0">
                          <a:effectLst/>
                          <a:latin typeface="arial" panose="020B0604020202020204" pitchFamily="34" charset="0"/>
                        </a:rPr>
                        <a:t> </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961329054"/>
                  </a:ext>
                </a:extLst>
              </a:tr>
              <a:tr h="1436172">
                <a:tc vMerge="1">
                  <a:txBody>
                    <a:bodyPr/>
                    <a:lstStyle/>
                    <a:p>
                      <a:endParaRPr lang="en-US"/>
                    </a:p>
                  </a:txBody>
                  <a:tcPr/>
                </a:tc>
                <a:tc>
                  <a:txBody>
                    <a:bodyPr/>
                    <a:lstStyle/>
                    <a:p>
                      <a:br>
                        <a:rPr lang="en-US" sz="1200" dirty="0">
                          <a:effectLst/>
                          <a:latin typeface="arial" panose="020B0604020202020204" pitchFamily="34" charset="0"/>
                        </a:rPr>
                      </a:br>
                      <a:r>
                        <a:rPr lang="en-US" sz="1200" dirty="0">
                          <a:effectLst/>
                          <a:latin typeface="Arial, Helvetica, sans-serif"/>
                        </a:rPr>
                        <a:t>The earliest dinosaurs and mammals date back to the late Triassic period, about 225 million years ago. Most of the first Triassic dinosaurs were small and quick meat-eaters that walked on their hind legs. By the end of the Triassic period (about 200 million years ago), larger prosauropods (20-foot-long plant-eating dinosaurs) were beginning to appear.</a:t>
                      </a:r>
                      <a:endParaRPr lang="en-US" sz="1200" dirty="0">
                        <a:effectLst/>
                        <a:latin typeface="arial" panose="020B0604020202020204" pitchFamily="34" charset="0"/>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2087830534"/>
                  </a:ext>
                </a:extLst>
              </a:tr>
              <a:tr h="119681">
                <a:tc vMerge="1">
                  <a:txBody>
                    <a:bodyPr/>
                    <a:lstStyle/>
                    <a:p>
                      <a:endParaRPr lang="en-US"/>
                    </a:p>
                  </a:txBody>
                  <a:tcPr/>
                </a:tc>
                <a:tc>
                  <a:txBody>
                    <a:bodyPr/>
                    <a:lstStyle/>
                    <a:p>
                      <a:r>
                        <a:rPr lang="en-US" sz="1200" dirty="0">
                          <a:effectLst/>
                          <a:latin typeface="arial" panose="020B0604020202020204" pitchFamily="34" charset="0"/>
                        </a:rPr>
                        <a:t> </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211257932"/>
                  </a:ext>
                </a:extLst>
              </a:tr>
              <a:tr h="1675534">
                <a:tc vMerge="1">
                  <a:txBody>
                    <a:bodyPr/>
                    <a:lstStyle/>
                    <a:p>
                      <a:endParaRPr lang="en-US"/>
                    </a:p>
                  </a:txBody>
                  <a:tcPr/>
                </a:tc>
                <a:tc>
                  <a:txBody>
                    <a:bodyPr/>
                    <a:lstStyle/>
                    <a:p>
                      <a:br>
                        <a:rPr lang="en-US" sz="1200" dirty="0">
                          <a:effectLst/>
                          <a:latin typeface="arial" panose="020B0604020202020204" pitchFamily="34" charset="0"/>
                        </a:rPr>
                      </a:br>
                      <a:r>
                        <a:rPr lang="en-US" sz="1200" dirty="0">
                          <a:effectLst/>
                          <a:latin typeface="Arial, Helvetica, sans-serif"/>
                        </a:rPr>
                        <a:t>The Jurassic period began about 200 million years ago and lasted about 55 million years. Many new types of dinosaurs, mammals, and reptiles emerged during the Jurassic, including the plated dinosaurs and the sauropods — heavy, long-necked dinosaurs that walked on four legs. There were also large theropods, or meat-eating dinosaurs, roaming the Earth. The first birds (and bird-like dinosaurs) also appeared during the Jurassic period.</a:t>
                      </a:r>
                      <a:endParaRPr lang="en-US" sz="1200" dirty="0">
                        <a:effectLst/>
                        <a:latin typeface="arial" panose="020B0604020202020204" pitchFamily="34" charset="0"/>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1354347778"/>
                  </a:ext>
                </a:extLst>
              </a:tr>
              <a:tr h="119681">
                <a:tc vMerge="1">
                  <a:txBody>
                    <a:bodyPr/>
                    <a:lstStyle/>
                    <a:p>
                      <a:endParaRPr lang="en-US"/>
                    </a:p>
                  </a:txBody>
                  <a:tcPr/>
                </a:tc>
                <a:tc>
                  <a:txBody>
                    <a:bodyPr/>
                    <a:lstStyle/>
                    <a:p>
                      <a:r>
                        <a:rPr lang="en-US" sz="1200" dirty="0">
                          <a:effectLst/>
                          <a:latin typeface="arial" panose="020B0604020202020204" pitchFamily="34" charset="0"/>
                        </a:rPr>
                        <a:t> </a:t>
                      </a: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561933991"/>
                  </a:ext>
                </a:extLst>
              </a:tr>
              <a:tr h="1795215">
                <a:tc vMerge="1">
                  <a:txBody>
                    <a:bodyPr/>
                    <a:lstStyle/>
                    <a:p>
                      <a:endParaRPr lang="en-US"/>
                    </a:p>
                  </a:txBody>
                  <a:tcPr/>
                </a:tc>
                <a:tc>
                  <a:txBody>
                    <a:bodyPr/>
                    <a:lstStyle/>
                    <a:p>
                      <a:br>
                        <a:rPr lang="en-US" sz="1200" dirty="0">
                          <a:effectLst/>
                          <a:latin typeface="Arial, Helvetica, sans-serif"/>
                        </a:rPr>
                      </a:br>
                      <a:r>
                        <a:rPr lang="en-US" sz="1200" dirty="0">
                          <a:effectLst/>
                          <a:latin typeface="Arial, Helvetica, sans-serif"/>
                        </a:rPr>
                        <a:t>The Cretaceous period began about 145 million years ago and ended 65 million years ago with the extinction of the dinosaurs. Flowering plants and modern insects appeared. Dinosaurs of all shapes and sizes walked the land, including duckbills, armored, horned, and dome-headed dinosaurs. There were new forms of giant meat-eaters, as well as a deadly new breed of hunter, the "raptor" dinosaur, known for its sharp teeth and curved claw on each hand and foot.</a:t>
                      </a:r>
                      <a:endParaRPr lang="en-US" sz="1200" dirty="0">
                        <a:effectLst/>
                        <a:latin typeface="arial" panose="020B0604020202020204" pitchFamily="34" charset="0"/>
                      </a:endParaRPr>
                    </a:p>
                  </a:txBody>
                  <a:tcPr marL="0" marR="0" marT="0" marB="0">
                    <a:lnL>
                      <a:noFill/>
                    </a:lnL>
                    <a:lnR>
                      <a:noFill/>
                    </a:lnR>
                    <a:lnT>
                      <a:noFill/>
                    </a:lnT>
                    <a:lnB>
                      <a:noFill/>
                    </a:lnB>
                    <a:solidFill>
                      <a:srgbClr val="FFFFFF"/>
                    </a:solidFill>
                  </a:tcPr>
                </a:tc>
                <a:extLst>
                  <a:ext uri="{0D108BD9-81ED-4DB2-BD59-A6C34878D82A}">
                    <a16:rowId xmlns:a16="http://schemas.microsoft.com/office/drawing/2014/main" val="3680612739"/>
                  </a:ext>
                </a:extLst>
              </a:tr>
            </a:tbl>
          </a:graphicData>
        </a:graphic>
      </p:graphicFrame>
      <p:pic>
        <p:nvPicPr>
          <p:cNvPr id="1026" name="Picture 2">
            <a:extLst>
              <a:ext uri="{FF2B5EF4-FFF2-40B4-BE49-F238E27FC236}">
                <a16:creationId xmlns:a16="http://schemas.microsoft.com/office/drawing/2014/main" id="{9593A04E-7950-44CF-891D-0D2BEC76E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313" y="1824038"/>
            <a:ext cx="238125" cy="95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1">
            <a:extLst>
              <a:ext uri="{FF2B5EF4-FFF2-40B4-BE49-F238E27FC236}">
                <a16:creationId xmlns:a16="http://schemas.microsoft.com/office/drawing/2014/main" id="{6112C11C-D2B9-424B-9745-BFDB86BA4136}"/>
              </a:ext>
            </a:extLst>
          </p:cNvPr>
          <p:cNvGrpSpPr>
            <a:grpSpLocks/>
          </p:cNvGrpSpPr>
          <p:nvPr/>
        </p:nvGrpSpPr>
        <p:grpSpPr bwMode="auto">
          <a:xfrm>
            <a:off x="538283" y="1743525"/>
            <a:ext cx="2124075" cy="1171575"/>
            <a:chOff x="0" y="0"/>
            <a:chExt cx="1338" cy="738"/>
          </a:xfrm>
        </p:grpSpPr>
        <p:pic>
          <p:nvPicPr>
            <p:cNvPr id="1027" name="Picture 3">
              <a:extLst>
                <a:ext uri="{FF2B5EF4-FFF2-40B4-BE49-F238E27FC236}">
                  <a16:creationId xmlns:a16="http://schemas.microsoft.com/office/drawing/2014/main" id="{A6E321E2-CCB3-488C-AF1D-5D36806E5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38" cy="7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D614AA74-B25C-45C5-9341-E9808D7D7BF8}"/>
                </a:ext>
              </a:extLst>
            </p:cNvPr>
            <p:cNvSpPr>
              <a:spLocks noChangeArrowheads="1"/>
            </p:cNvSpPr>
            <p:nvPr/>
          </p:nvSpPr>
          <p:spPr bwMode="auto">
            <a:xfrm>
              <a:off x="456" y="234"/>
              <a:ext cx="426" cy="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grpSp>
      <p:pic>
        <p:nvPicPr>
          <p:cNvPr id="1029" name="Picture 5">
            <a:extLst>
              <a:ext uri="{FF2B5EF4-FFF2-40B4-BE49-F238E27FC236}">
                <a16:creationId xmlns:a16="http://schemas.microsoft.com/office/drawing/2014/main" id="{A994F870-9516-4483-B9BB-4321DCD24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0313" y="1824038"/>
            <a:ext cx="9525" cy="142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ED6347E-0DDA-4B65-9D80-00E47BEF8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0313" y="1824038"/>
            <a:ext cx="171450" cy="41338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7F38F83E-53EE-42A8-8B10-203FF229FD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0313" y="1824038"/>
            <a:ext cx="2419350" cy="161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02E32DF-4920-4F06-B4A1-5161F51946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0313" y="1824038"/>
            <a:ext cx="1743075"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8920F537-07AC-4F1A-9331-507B7C0830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0313" y="1824038"/>
            <a:ext cx="1743075"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BF4CBB3-508A-4A7A-9251-98FB2B879D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9838" y="1690778"/>
            <a:ext cx="1743075"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975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5BBD2DE-66E5-4132-8756-95A1830B06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77"/>
          <a:stretch/>
        </p:blipFill>
        <p:spPr bwMode="auto">
          <a:xfrm>
            <a:off x="0" y="-46008"/>
            <a:ext cx="10058400" cy="7818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524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E7A1783-2268-48B3-9C3E-490E09BE89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058400" cy="7772400"/>
          </a:xfrm>
          <a:prstGeom prst="rect">
            <a:avLst/>
          </a:prstGeom>
        </p:spPr>
      </p:pic>
      <p:pic>
        <p:nvPicPr>
          <p:cNvPr id="4" name="图片 3">
            <a:extLst>
              <a:ext uri="{FF2B5EF4-FFF2-40B4-BE49-F238E27FC236}">
                <a16:creationId xmlns:a16="http://schemas.microsoft.com/office/drawing/2014/main" id="{7181AEB4-EA14-4AB3-B243-370616ACF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9140" y="4681268"/>
            <a:ext cx="6101751" cy="2685690"/>
          </a:xfrm>
          <a:prstGeom prst="rect">
            <a:avLst/>
          </a:prstGeom>
        </p:spPr>
      </p:pic>
    </p:spTree>
    <p:extLst>
      <p:ext uri="{BB962C8B-B14F-4D97-AF65-F5344CB8AC3E}">
        <p14:creationId xmlns:p14="http://schemas.microsoft.com/office/powerpoint/2010/main" val="4241425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nline image">
            <a:extLst>
              <a:ext uri="{FF2B5EF4-FFF2-40B4-BE49-F238E27FC236}">
                <a16:creationId xmlns:a16="http://schemas.microsoft.com/office/drawing/2014/main" id="{5385F057-D352-4196-AC9A-481FEE20BBA1}"/>
              </a:ext>
            </a:extLst>
          </p:cNvPr>
          <p:cNvSpPr>
            <a:spLocks noChangeAspect="1" noChangeArrowheads="1"/>
          </p:cNvSpPr>
          <p:nvPr/>
        </p:nvSpPr>
        <p:spPr bwMode="auto">
          <a:xfrm>
            <a:off x="4876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nline image">
            <a:extLst>
              <a:ext uri="{FF2B5EF4-FFF2-40B4-BE49-F238E27FC236}">
                <a16:creationId xmlns:a16="http://schemas.microsoft.com/office/drawing/2014/main" id="{765973AB-F4C0-4C78-B880-DBAFEF1A6110}"/>
              </a:ext>
            </a:extLst>
          </p:cNvPr>
          <p:cNvSpPr>
            <a:spLocks noChangeAspect="1" noChangeArrowheads="1"/>
          </p:cNvSpPr>
          <p:nvPr/>
        </p:nvSpPr>
        <p:spPr bwMode="auto">
          <a:xfrm>
            <a:off x="3516702" y="33858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图片 4">
            <a:extLst>
              <a:ext uri="{FF2B5EF4-FFF2-40B4-BE49-F238E27FC236}">
                <a16:creationId xmlns:a16="http://schemas.microsoft.com/office/drawing/2014/main" id="{9F1ED860-C35B-41DA-BEEF-26015061FA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0058400" cy="7772400"/>
          </a:xfrm>
          <a:prstGeom prst="rect">
            <a:avLst/>
          </a:prstGeom>
        </p:spPr>
      </p:pic>
      <p:pic>
        <p:nvPicPr>
          <p:cNvPr id="6" name="图片 5">
            <a:extLst>
              <a:ext uri="{FF2B5EF4-FFF2-40B4-BE49-F238E27FC236}">
                <a16:creationId xmlns:a16="http://schemas.microsoft.com/office/drawing/2014/main" id="{D12D48A1-75FE-4682-8426-A1E46D2DE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816" y="1144263"/>
            <a:ext cx="3272286" cy="3114675"/>
          </a:xfrm>
          <a:prstGeom prst="rect">
            <a:avLst/>
          </a:prstGeom>
        </p:spPr>
      </p:pic>
      <p:pic>
        <p:nvPicPr>
          <p:cNvPr id="7" name="图片 6">
            <a:extLst>
              <a:ext uri="{FF2B5EF4-FFF2-40B4-BE49-F238E27FC236}">
                <a16:creationId xmlns:a16="http://schemas.microsoft.com/office/drawing/2014/main" id="{8A77B49A-B420-4675-AC29-FEEDE08750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07" y="4479276"/>
            <a:ext cx="4081010" cy="3885714"/>
          </a:xfrm>
          <a:prstGeom prst="rect">
            <a:avLst/>
          </a:prstGeom>
        </p:spPr>
      </p:pic>
      <p:pic>
        <p:nvPicPr>
          <p:cNvPr id="8" name="图片 7">
            <a:extLst>
              <a:ext uri="{FF2B5EF4-FFF2-40B4-BE49-F238E27FC236}">
                <a16:creationId xmlns:a16="http://schemas.microsoft.com/office/drawing/2014/main" id="{AF79FE01-2269-4434-A98B-D7D39476CB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883" y="5420900"/>
            <a:ext cx="2352136" cy="2351500"/>
          </a:xfrm>
          <a:prstGeom prst="rect">
            <a:avLst/>
          </a:prstGeom>
        </p:spPr>
      </p:pic>
      <p:sp>
        <p:nvSpPr>
          <p:cNvPr id="9" name="文本框 8">
            <a:extLst>
              <a:ext uri="{FF2B5EF4-FFF2-40B4-BE49-F238E27FC236}">
                <a16:creationId xmlns:a16="http://schemas.microsoft.com/office/drawing/2014/main" id="{28E13E33-EA6E-4DF4-8951-19D5FC982586}"/>
              </a:ext>
            </a:extLst>
          </p:cNvPr>
          <p:cNvSpPr txBox="1"/>
          <p:nvPr/>
        </p:nvSpPr>
        <p:spPr>
          <a:xfrm>
            <a:off x="7309450" y="507336"/>
            <a:ext cx="3053751" cy="2554545"/>
          </a:xfrm>
          <a:prstGeom prst="rect">
            <a:avLst/>
          </a:prstGeom>
          <a:noFill/>
        </p:spPr>
        <p:txBody>
          <a:bodyPr wrap="square" rtlCol="0">
            <a:spAutoFit/>
          </a:bodyPr>
          <a:lstStyle/>
          <a:p>
            <a:r>
              <a:rPr lang="en-US" sz="4000" dirty="0">
                <a:solidFill>
                  <a:schemeClr val="accent1">
                    <a:lumMod val="40000"/>
                    <a:lumOff val="60000"/>
                  </a:schemeClr>
                </a:solidFill>
              </a:rPr>
              <a:t>Human &amp; Nature Are Supposed to Be Together </a:t>
            </a:r>
          </a:p>
        </p:txBody>
      </p:sp>
      <p:pic>
        <p:nvPicPr>
          <p:cNvPr id="13" name="图片 12">
            <a:extLst>
              <a:ext uri="{FF2B5EF4-FFF2-40B4-BE49-F238E27FC236}">
                <a16:creationId xmlns:a16="http://schemas.microsoft.com/office/drawing/2014/main" id="{D2CA8A01-A0E0-4CCF-9302-3F67FBB79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1693" y="3569217"/>
            <a:ext cx="4455331" cy="6521893"/>
          </a:xfrm>
          <a:prstGeom prst="rect">
            <a:avLst/>
          </a:prstGeom>
        </p:spPr>
      </p:pic>
    </p:spTree>
    <p:extLst>
      <p:ext uri="{BB962C8B-B14F-4D97-AF65-F5344CB8AC3E}">
        <p14:creationId xmlns:p14="http://schemas.microsoft.com/office/powerpoint/2010/main" val="3867163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971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284673" y="54634"/>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4B8389F-622D-431E-864E-B923F71B64A9}"/>
              </a:ext>
            </a:extLst>
          </p:cNvPr>
          <p:cNvSpPr txBox="1"/>
          <p:nvPr/>
        </p:nvSpPr>
        <p:spPr>
          <a:xfrm>
            <a:off x="2493034" y="1710270"/>
            <a:ext cx="5218980" cy="646331"/>
          </a:xfrm>
          <a:prstGeom prst="rect">
            <a:avLst/>
          </a:prstGeom>
          <a:noFill/>
        </p:spPr>
        <p:txBody>
          <a:bodyPr wrap="square">
            <a:spAutoFit/>
          </a:bodyPr>
          <a:lstStyle/>
          <a:p>
            <a:r>
              <a:rPr lang="en-US" sz="3600"/>
              <a:t>Bon jour</a:t>
            </a:r>
            <a:endParaRPr lang="en-US" dirty="0"/>
          </a:p>
        </p:txBody>
      </p:sp>
      <p:sp>
        <p:nvSpPr>
          <p:cNvPr id="5" name="Rectangle 1">
            <a:extLst>
              <a:ext uri="{FF2B5EF4-FFF2-40B4-BE49-F238E27FC236}">
                <a16:creationId xmlns:a16="http://schemas.microsoft.com/office/drawing/2014/main" id="{6E59B315-DCE1-443B-B5A5-35A9D9A30113}"/>
              </a:ext>
            </a:extLst>
          </p:cNvPr>
          <p:cNvSpPr>
            <a:spLocks noChangeArrowheads="1"/>
          </p:cNvSpPr>
          <p:nvPr/>
        </p:nvSpPr>
        <p:spPr bwMode="auto">
          <a:xfrm rot="10800000" flipV="1">
            <a:off x="2337756" y="3275083"/>
            <a:ext cx="3999784" cy="47641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517DAA75-BBFF-4BCC-B9C3-B98AE380738A}"/>
              </a:ext>
            </a:extLst>
          </p:cNvPr>
          <p:cNvSpPr>
            <a:spLocks noChangeArrowheads="1"/>
          </p:cNvSpPr>
          <p:nvPr/>
        </p:nvSpPr>
        <p:spPr bwMode="auto">
          <a:xfrm>
            <a:off x="2337756" y="3151973"/>
            <a:ext cx="4163683" cy="72263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202124"/>
                </a:solidFill>
                <a:effectLst/>
                <a:latin typeface="Arial Unicode MS"/>
                <a:ea typeface="Google Sans"/>
              </a:rPr>
              <a:t>Hello</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5231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284673" y="54634"/>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6E59B315-DCE1-443B-B5A5-35A9D9A30113}"/>
              </a:ext>
            </a:extLst>
          </p:cNvPr>
          <p:cNvSpPr>
            <a:spLocks noChangeArrowheads="1"/>
          </p:cNvSpPr>
          <p:nvPr/>
        </p:nvSpPr>
        <p:spPr bwMode="auto">
          <a:xfrm rot="10800000" flipV="1">
            <a:off x="1771291" y="2859586"/>
            <a:ext cx="5877464" cy="130741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 rIns="0" bIns="-7935" numCol="1" anchor="ctr" anchorCtr="0" compatLnSpc="1">
            <a:prstTxWarp prst="textNoShape">
              <a:avLst/>
            </a:prstTxWarp>
            <a:spAutoFit/>
          </a:bodyPr>
          <a:lstStyle/>
          <a:p>
            <a:pPr lvl="0" eaLnBrk="0" fontAlgn="base" hangingPunct="0">
              <a:spcBef>
                <a:spcPct val="0"/>
              </a:spcBef>
              <a:spcAft>
                <a:spcPct val="0"/>
              </a:spcAft>
            </a:pPr>
            <a:br>
              <a:rPr lang="en-US" sz="3200" dirty="0"/>
            </a:br>
            <a:r>
              <a:rPr lang="en-US" sz="5400" dirty="0"/>
              <a:t>Merry Christmas</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7" name="文本框 6">
            <a:extLst>
              <a:ext uri="{FF2B5EF4-FFF2-40B4-BE49-F238E27FC236}">
                <a16:creationId xmlns:a16="http://schemas.microsoft.com/office/drawing/2014/main" id="{FCCE2A82-98EC-4742-AF45-F85A1A1A7043}"/>
              </a:ext>
            </a:extLst>
          </p:cNvPr>
          <p:cNvSpPr txBox="1"/>
          <p:nvPr/>
        </p:nvSpPr>
        <p:spPr>
          <a:xfrm>
            <a:off x="2513162" y="1664262"/>
            <a:ext cx="5221856" cy="923330"/>
          </a:xfrm>
          <a:prstGeom prst="rect">
            <a:avLst/>
          </a:prstGeom>
          <a:noFill/>
        </p:spPr>
        <p:txBody>
          <a:bodyPr wrap="square">
            <a:spAutoFit/>
          </a:bodyPr>
          <a:lstStyle/>
          <a:p>
            <a:r>
              <a:rPr lang="en-US" sz="5400" dirty="0"/>
              <a:t>Joyeux Noel</a:t>
            </a:r>
          </a:p>
        </p:txBody>
      </p:sp>
    </p:spTree>
    <p:extLst>
      <p:ext uri="{BB962C8B-B14F-4D97-AF65-F5344CB8AC3E}">
        <p14:creationId xmlns:p14="http://schemas.microsoft.com/office/powerpoint/2010/main" val="1671983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ACA58-F11C-4A09-91CA-4B86952AE18E}"/>
              </a:ext>
            </a:extLst>
          </p:cNvPr>
          <p:cNvPicPr>
            <a:picLocks noChangeAspect="1"/>
          </p:cNvPicPr>
          <p:nvPr/>
        </p:nvPicPr>
        <p:blipFill>
          <a:blip r:embed="rId2"/>
          <a:stretch>
            <a:fillRect/>
          </a:stretch>
        </p:blipFill>
        <p:spPr>
          <a:xfrm>
            <a:off x="5311739" y="1626923"/>
            <a:ext cx="3914453" cy="3998178"/>
          </a:xfrm>
          <a:prstGeom prst="rect">
            <a:avLst/>
          </a:prstGeom>
        </p:spPr>
      </p:pic>
      <p:sp>
        <p:nvSpPr>
          <p:cNvPr id="4" name="TextBox 3">
            <a:extLst>
              <a:ext uri="{FF2B5EF4-FFF2-40B4-BE49-F238E27FC236}">
                <a16:creationId xmlns:a16="http://schemas.microsoft.com/office/drawing/2014/main" id="{83D59B0E-AAFB-4587-9693-8B675F6776EB}"/>
              </a:ext>
            </a:extLst>
          </p:cNvPr>
          <p:cNvSpPr txBox="1"/>
          <p:nvPr/>
        </p:nvSpPr>
        <p:spPr>
          <a:xfrm>
            <a:off x="1196940" y="1217487"/>
            <a:ext cx="2131888" cy="369332"/>
          </a:xfrm>
          <a:prstGeom prst="rect">
            <a:avLst/>
          </a:prstGeom>
          <a:noFill/>
        </p:spPr>
        <p:txBody>
          <a:bodyPr wrap="square" rtlCol="0">
            <a:spAutoFit/>
          </a:bodyPr>
          <a:lstStyle/>
          <a:p>
            <a:r>
              <a:rPr lang="en-US" dirty="0"/>
              <a:t>Example 3:</a:t>
            </a:r>
          </a:p>
        </p:txBody>
      </p:sp>
    </p:spTree>
    <p:extLst>
      <p:ext uri="{BB962C8B-B14F-4D97-AF65-F5344CB8AC3E}">
        <p14:creationId xmlns:p14="http://schemas.microsoft.com/office/powerpoint/2010/main" val="2371938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284673" y="54634"/>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4B8389F-622D-431E-864E-B923F71B64A9}"/>
              </a:ext>
            </a:extLst>
          </p:cNvPr>
          <p:cNvSpPr txBox="1"/>
          <p:nvPr/>
        </p:nvSpPr>
        <p:spPr>
          <a:xfrm>
            <a:off x="2493034" y="1710270"/>
            <a:ext cx="5218980" cy="646331"/>
          </a:xfrm>
          <a:prstGeom prst="rect">
            <a:avLst/>
          </a:prstGeom>
          <a:noFill/>
        </p:spPr>
        <p:txBody>
          <a:bodyPr wrap="square">
            <a:spAutoFit/>
          </a:bodyPr>
          <a:lstStyle/>
          <a:p>
            <a:r>
              <a:rPr lang="en-US" dirty="0"/>
              <a:t> </a:t>
            </a:r>
            <a:r>
              <a:rPr lang="en-US" sz="3600" dirty="0"/>
              <a:t>Letter to Pere Noel</a:t>
            </a:r>
          </a:p>
        </p:txBody>
      </p:sp>
      <p:sp>
        <p:nvSpPr>
          <p:cNvPr id="5" name="Rectangle 1">
            <a:extLst>
              <a:ext uri="{FF2B5EF4-FFF2-40B4-BE49-F238E27FC236}">
                <a16:creationId xmlns:a16="http://schemas.microsoft.com/office/drawing/2014/main" id="{6E59B315-DCE1-443B-B5A5-35A9D9A30113}"/>
              </a:ext>
            </a:extLst>
          </p:cNvPr>
          <p:cNvSpPr>
            <a:spLocks noChangeArrowheads="1"/>
          </p:cNvSpPr>
          <p:nvPr/>
        </p:nvSpPr>
        <p:spPr bwMode="auto">
          <a:xfrm rot="10800000" flipV="1">
            <a:off x="2392391" y="3171566"/>
            <a:ext cx="4336211" cy="47641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02124"/>
                </a:solidFill>
                <a:effectLst/>
                <a:latin typeface="Arial Unicode MS"/>
              </a:rPr>
              <a:t>Letter to San</a:t>
            </a:r>
            <a:r>
              <a:rPr lang="en-US" altLang="en-US" sz="3200" dirty="0">
                <a:solidFill>
                  <a:srgbClr val="202124"/>
                </a:solidFill>
                <a:latin typeface="Arial Unicode MS"/>
              </a:rPr>
              <a:t>ta Claus</a:t>
            </a:r>
            <a:r>
              <a:rPr kumimoji="0" lang="en-US" altLang="en-US" sz="32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4555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305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802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209911" y="-2875"/>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44734A5-C7D7-4FD5-B46C-F689E0E86C10}"/>
              </a:ext>
            </a:extLst>
          </p:cNvPr>
          <p:cNvSpPr txBox="1"/>
          <p:nvPr/>
        </p:nvSpPr>
        <p:spPr>
          <a:xfrm>
            <a:off x="2317630" y="1719532"/>
            <a:ext cx="5158596" cy="830997"/>
          </a:xfrm>
          <a:prstGeom prst="rect">
            <a:avLst/>
          </a:prstGeom>
          <a:noFill/>
        </p:spPr>
        <p:txBody>
          <a:bodyPr wrap="square">
            <a:spAutoFit/>
          </a:bodyPr>
          <a:lstStyle/>
          <a:p>
            <a:r>
              <a:rPr lang="en-US" sz="4800" dirty="0"/>
              <a:t>Fete des </a:t>
            </a:r>
            <a:r>
              <a:rPr lang="en-US" sz="4800" dirty="0" err="1"/>
              <a:t>Lumieves</a:t>
            </a:r>
            <a:endParaRPr lang="en-US" sz="4800" dirty="0"/>
          </a:p>
        </p:txBody>
      </p:sp>
      <p:sp>
        <p:nvSpPr>
          <p:cNvPr id="7" name="Rectangle 1">
            <a:extLst>
              <a:ext uri="{FF2B5EF4-FFF2-40B4-BE49-F238E27FC236}">
                <a16:creationId xmlns:a16="http://schemas.microsoft.com/office/drawing/2014/main" id="{EA857B68-D19D-48E6-AB88-9C71AE9363DE}"/>
              </a:ext>
            </a:extLst>
          </p:cNvPr>
          <p:cNvSpPr>
            <a:spLocks noChangeArrowheads="1"/>
          </p:cNvSpPr>
          <p:nvPr/>
        </p:nvSpPr>
        <p:spPr bwMode="auto">
          <a:xfrm>
            <a:off x="2047334" y="3013048"/>
            <a:ext cx="5158597" cy="72263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202124"/>
                </a:solidFill>
                <a:effectLst/>
                <a:latin typeface="Arial Unicode MS"/>
                <a:ea typeface="Google Sans"/>
              </a:rPr>
              <a:t>festival of lights</a:t>
            </a:r>
            <a:r>
              <a:rPr kumimoji="0" lang="en-US" altLang="en-US" sz="480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1247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628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284673" y="54634"/>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4B8389F-622D-431E-864E-B923F71B64A9}"/>
              </a:ext>
            </a:extLst>
          </p:cNvPr>
          <p:cNvSpPr txBox="1"/>
          <p:nvPr/>
        </p:nvSpPr>
        <p:spPr>
          <a:xfrm>
            <a:off x="2493034" y="1710270"/>
            <a:ext cx="5218980" cy="646331"/>
          </a:xfrm>
          <a:prstGeom prst="rect">
            <a:avLst/>
          </a:prstGeom>
          <a:noFill/>
        </p:spPr>
        <p:txBody>
          <a:bodyPr wrap="square">
            <a:spAutoFit/>
          </a:bodyPr>
          <a:lstStyle/>
          <a:p>
            <a:r>
              <a:rPr lang="en-US" sz="3600" dirty="0"/>
              <a:t>Les Marches de Noel    </a:t>
            </a:r>
            <a:r>
              <a:rPr lang="en-US" dirty="0"/>
              <a:t>-  </a:t>
            </a:r>
          </a:p>
        </p:txBody>
      </p:sp>
      <p:sp>
        <p:nvSpPr>
          <p:cNvPr id="5" name="Rectangle 1">
            <a:extLst>
              <a:ext uri="{FF2B5EF4-FFF2-40B4-BE49-F238E27FC236}">
                <a16:creationId xmlns:a16="http://schemas.microsoft.com/office/drawing/2014/main" id="{6E59B315-DCE1-443B-B5A5-35A9D9A30113}"/>
              </a:ext>
            </a:extLst>
          </p:cNvPr>
          <p:cNvSpPr>
            <a:spLocks noChangeArrowheads="1"/>
          </p:cNvSpPr>
          <p:nvPr/>
        </p:nvSpPr>
        <p:spPr bwMode="auto">
          <a:xfrm rot="10800000" flipV="1">
            <a:off x="2392391" y="3171566"/>
            <a:ext cx="4336211" cy="47641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202124"/>
                </a:solidFill>
                <a:effectLst/>
                <a:latin typeface="Arial Unicode MS"/>
                <a:ea typeface="inherit"/>
              </a:rPr>
              <a:t>Christmas marches</a:t>
            </a:r>
            <a:r>
              <a:rPr kumimoji="0" lang="en-US" altLang="en-US" sz="32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394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305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284673" y="54634"/>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4B8389F-622D-431E-864E-B923F71B64A9}"/>
              </a:ext>
            </a:extLst>
          </p:cNvPr>
          <p:cNvSpPr txBox="1"/>
          <p:nvPr/>
        </p:nvSpPr>
        <p:spPr>
          <a:xfrm>
            <a:off x="2493034" y="1710270"/>
            <a:ext cx="5218980" cy="646331"/>
          </a:xfrm>
          <a:prstGeom prst="rect">
            <a:avLst/>
          </a:prstGeom>
          <a:noFill/>
        </p:spPr>
        <p:txBody>
          <a:bodyPr wrap="square">
            <a:spAutoFit/>
          </a:bodyPr>
          <a:lstStyle/>
          <a:p>
            <a:r>
              <a:rPr lang="fr-FR" sz="3600" dirty="0"/>
              <a:t>les Treize Desserts de Noel</a:t>
            </a:r>
            <a:endParaRPr lang="en-US" sz="3600" dirty="0"/>
          </a:p>
        </p:txBody>
      </p:sp>
      <p:sp>
        <p:nvSpPr>
          <p:cNvPr id="5" name="Rectangle 1">
            <a:extLst>
              <a:ext uri="{FF2B5EF4-FFF2-40B4-BE49-F238E27FC236}">
                <a16:creationId xmlns:a16="http://schemas.microsoft.com/office/drawing/2014/main" id="{6E59B315-DCE1-443B-B5A5-35A9D9A30113}"/>
              </a:ext>
            </a:extLst>
          </p:cNvPr>
          <p:cNvSpPr>
            <a:spLocks noChangeArrowheads="1"/>
          </p:cNvSpPr>
          <p:nvPr/>
        </p:nvSpPr>
        <p:spPr bwMode="auto">
          <a:xfrm rot="10800000" flipV="1">
            <a:off x="2541915" y="3591385"/>
            <a:ext cx="2636809" cy="47641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91C70800-F03E-44A4-AEED-9E374D3D86FD}"/>
              </a:ext>
            </a:extLst>
          </p:cNvPr>
          <p:cNvSpPr>
            <a:spLocks noChangeArrowheads="1"/>
          </p:cNvSpPr>
          <p:nvPr/>
        </p:nvSpPr>
        <p:spPr bwMode="auto">
          <a:xfrm>
            <a:off x="2156604" y="2720002"/>
            <a:ext cx="3876136" cy="219996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 rIns="0" bIns="-793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rgbClr val="202124"/>
                </a:solidFill>
                <a:effectLst/>
                <a:latin typeface="Arial Unicode MS"/>
                <a:ea typeface="Google Sans"/>
              </a:rPr>
              <a:t>the thirteen Christmas desserts</a:t>
            </a:r>
            <a:r>
              <a:rPr kumimoji="0" lang="en-US" altLang="en-US" sz="4800" b="0" i="0" u="none" strike="noStrike" cap="none" normalizeH="0" baseline="0" dirty="0">
                <a:ln>
                  <a:noFill/>
                </a:ln>
                <a:solidFill>
                  <a:schemeClr val="tx1"/>
                </a:solidFill>
                <a:effectLst/>
              </a:rPr>
              <a:t>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4913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282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284673" y="54634"/>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4B8389F-622D-431E-864E-B923F71B64A9}"/>
              </a:ext>
            </a:extLst>
          </p:cNvPr>
          <p:cNvSpPr txBox="1"/>
          <p:nvPr/>
        </p:nvSpPr>
        <p:spPr>
          <a:xfrm>
            <a:off x="1477573" y="559701"/>
            <a:ext cx="8169044" cy="7294305"/>
          </a:xfrm>
          <a:prstGeom prst="rect">
            <a:avLst/>
          </a:prstGeom>
          <a:noFill/>
        </p:spPr>
        <p:txBody>
          <a:bodyPr wrap="square">
            <a:spAutoFit/>
          </a:bodyPr>
          <a:lstStyle/>
          <a:p>
            <a:r>
              <a:rPr lang="fr-FR" sz="3600" dirty="0">
                <a:solidFill>
                  <a:srgbClr val="FFFF00"/>
                </a:solidFill>
              </a:rPr>
              <a:t>Questions: How are   French  Christmas holidays different from ours? </a:t>
            </a:r>
          </a:p>
          <a:p>
            <a:endParaRPr lang="fr-FR" sz="3600" dirty="0">
              <a:solidFill>
                <a:srgbClr val="FFFF00"/>
              </a:solidFill>
            </a:endParaRPr>
          </a:p>
          <a:p>
            <a:pPr marL="742950" indent="-742950">
              <a:buAutoNum type="arabicPeriod"/>
            </a:pPr>
            <a:r>
              <a:rPr lang="en-US" sz="3600" dirty="0">
                <a:solidFill>
                  <a:srgbClr val="FFFF00"/>
                </a:solidFill>
              </a:rPr>
              <a:t>Is there a law in the United States stating that post office must write a letter to each child who writes a letter to Santa Claus telling them their letters were delivered?  </a:t>
            </a:r>
          </a:p>
          <a:p>
            <a:pPr marL="742950" indent="-742950">
              <a:buAutoNum type="arabicPeriod"/>
            </a:pPr>
            <a:endParaRPr lang="en-US" sz="3600" dirty="0">
              <a:solidFill>
                <a:srgbClr val="FFFF00"/>
              </a:solidFill>
            </a:endParaRPr>
          </a:p>
          <a:p>
            <a:r>
              <a:rPr lang="en-US" sz="3600" dirty="0">
                <a:solidFill>
                  <a:srgbClr val="FFFF00"/>
                </a:solidFill>
              </a:rPr>
              <a:t>2.  Do we must have thirteen deserts for Christmas diner?</a:t>
            </a:r>
          </a:p>
          <a:p>
            <a:pPr marL="742950" indent="-742950">
              <a:buAutoNum type="arabicPeriod"/>
            </a:pPr>
            <a:endParaRPr lang="en-US" sz="3600" dirty="0"/>
          </a:p>
          <a:p>
            <a:pPr marL="742950" indent="-742950">
              <a:buAutoNum type="arabicPeriod"/>
            </a:pPr>
            <a:endParaRPr lang="fr-FR" sz="3600" dirty="0"/>
          </a:p>
        </p:txBody>
      </p:sp>
    </p:spTree>
    <p:extLst>
      <p:ext uri="{BB962C8B-B14F-4D97-AF65-F5344CB8AC3E}">
        <p14:creationId xmlns:p14="http://schemas.microsoft.com/office/powerpoint/2010/main" val="244248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40747-83D4-4E52-9DC3-A54C94790A07}"/>
              </a:ext>
            </a:extLst>
          </p:cNvPr>
          <p:cNvSpPr txBox="1"/>
          <p:nvPr/>
        </p:nvSpPr>
        <p:spPr>
          <a:xfrm>
            <a:off x="1754210" y="1454934"/>
            <a:ext cx="3619174" cy="523220"/>
          </a:xfrm>
          <a:prstGeom prst="rect">
            <a:avLst/>
          </a:prstGeom>
          <a:noFill/>
        </p:spPr>
        <p:txBody>
          <a:bodyPr wrap="square" rtlCol="0">
            <a:spAutoFit/>
          </a:bodyPr>
          <a:lstStyle/>
          <a:p>
            <a:r>
              <a:rPr lang="en-US" sz="2800" dirty="0"/>
              <a:t>(OW) =(OW)</a:t>
            </a:r>
          </a:p>
        </p:txBody>
      </p:sp>
      <p:pic>
        <p:nvPicPr>
          <p:cNvPr id="4" name="Picture 3">
            <a:extLst>
              <a:ext uri="{FF2B5EF4-FFF2-40B4-BE49-F238E27FC236}">
                <a16:creationId xmlns:a16="http://schemas.microsoft.com/office/drawing/2014/main" id="{FBB04F94-7884-4AD5-BF35-45FA8F595B11}"/>
              </a:ext>
            </a:extLst>
          </p:cNvPr>
          <p:cNvPicPr>
            <a:picLocks noChangeAspect="1"/>
          </p:cNvPicPr>
          <p:nvPr/>
        </p:nvPicPr>
        <p:blipFill>
          <a:blip r:embed="rId2"/>
          <a:stretch>
            <a:fillRect/>
          </a:stretch>
        </p:blipFill>
        <p:spPr>
          <a:xfrm>
            <a:off x="5005387" y="3862387"/>
            <a:ext cx="47625" cy="47625"/>
          </a:xfrm>
          <a:prstGeom prst="rect">
            <a:avLst/>
          </a:prstGeom>
        </p:spPr>
      </p:pic>
      <p:pic>
        <p:nvPicPr>
          <p:cNvPr id="6" name="Picture 5">
            <a:extLst>
              <a:ext uri="{FF2B5EF4-FFF2-40B4-BE49-F238E27FC236}">
                <a16:creationId xmlns:a16="http://schemas.microsoft.com/office/drawing/2014/main" id="{17F4F6FA-77BE-45C8-8CB2-7DAA1F3D03CF}"/>
              </a:ext>
            </a:extLst>
          </p:cNvPr>
          <p:cNvPicPr>
            <a:picLocks noChangeAspect="1"/>
          </p:cNvPicPr>
          <p:nvPr/>
        </p:nvPicPr>
        <p:blipFill rotWithShape="1">
          <a:blip r:embed="rId3">
            <a:extLst>
              <a:ext uri="{28A0092B-C50C-407E-A947-70E740481C1C}">
                <a14:useLocalDpi xmlns:a14="http://schemas.microsoft.com/office/drawing/2010/main" val="0"/>
              </a:ext>
            </a:extLst>
          </a:blip>
          <a:srcRect l="33601" t="46769" r="56947" b="36695"/>
          <a:stretch/>
        </p:blipFill>
        <p:spPr bwMode="auto">
          <a:xfrm>
            <a:off x="6523201" y="1212383"/>
            <a:ext cx="3094276" cy="3970962"/>
          </a:xfrm>
          <a:prstGeom prst="rect">
            <a:avLst/>
          </a:prstGeom>
          <a:noFill/>
          <a:ln>
            <a:noFill/>
          </a:ln>
          <a:extLst>
            <a:ext uri="{53640926-AAD7-44D8-BBD7-CCE9431645EC}">
              <a14:shadowObscured xmlns:a14="http://schemas.microsoft.com/office/drawing/2010/main"/>
            </a:ext>
          </a:extLst>
        </p:spPr>
      </p:pic>
      <p:sp>
        <p:nvSpPr>
          <p:cNvPr id="76" name="TextBox 75">
            <a:extLst>
              <a:ext uri="{FF2B5EF4-FFF2-40B4-BE49-F238E27FC236}">
                <a16:creationId xmlns:a16="http://schemas.microsoft.com/office/drawing/2014/main" id="{37EAC1F1-CF4C-4AC9-AC2C-46E8CFAD0479}"/>
              </a:ext>
            </a:extLst>
          </p:cNvPr>
          <p:cNvSpPr txBox="1"/>
          <p:nvPr/>
        </p:nvSpPr>
        <p:spPr>
          <a:xfrm>
            <a:off x="970908" y="551629"/>
            <a:ext cx="5301465" cy="800219"/>
          </a:xfrm>
          <a:prstGeom prst="rect">
            <a:avLst/>
          </a:prstGeom>
          <a:noFill/>
        </p:spPr>
        <p:txBody>
          <a:bodyPr wrap="square" rtlCol="0">
            <a:spAutoFit/>
          </a:bodyPr>
          <a:lstStyle/>
          <a:p>
            <a:r>
              <a:rPr lang="en-US" dirty="0"/>
              <a:t>Example 2: (Let the students do, then I will explain it)</a:t>
            </a:r>
          </a:p>
          <a:p>
            <a:r>
              <a:rPr lang="en-US" dirty="0"/>
              <a:t>(</a:t>
            </a:r>
            <a:r>
              <a:rPr lang="en-US" sz="2800" dirty="0"/>
              <a:t>outside)(whole)=(outside)(whole) </a:t>
            </a:r>
          </a:p>
        </p:txBody>
      </p:sp>
      <p:sp>
        <p:nvSpPr>
          <p:cNvPr id="81" name="TextBox 80">
            <a:extLst>
              <a:ext uri="{FF2B5EF4-FFF2-40B4-BE49-F238E27FC236}">
                <a16:creationId xmlns:a16="http://schemas.microsoft.com/office/drawing/2014/main" id="{6CF9EFC5-3D7F-464F-8C28-6FB7D001D2E9}"/>
              </a:ext>
            </a:extLst>
          </p:cNvPr>
          <p:cNvSpPr txBox="1"/>
          <p:nvPr/>
        </p:nvSpPr>
        <p:spPr>
          <a:xfrm>
            <a:off x="1690099" y="2360938"/>
            <a:ext cx="3683285" cy="6524863"/>
          </a:xfrm>
          <a:prstGeom prst="rect">
            <a:avLst/>
          </a:prstGeom>
          <a:noFill/>
        </p:spPr>
        <p:txBody>
          <a:bodyPr wrap="square" rtlCol="0">
            <a:spAutoFit/>
          </a:bodyPr>
          <a:lstStyle/>
          <a:p>
            <a:r>
              <a:rPr lang="en-US" sz="2800" dirty="0"/>
              <a:t>5 (5+7) = 6 (6+x)</a:t>
            </a:r>
          </a:p>
          <a:p>
            <a:endParaRPr lang="en-US" sz="2800" dirty="0"/>
          </a:p>
          <a:p>
            <a:r>
              <a:rPr lang="en-US" sz="2800" dirty="0"/>
              <a:t>25 + 35 = 36 + (6x)</a:t>
            </a:r>
          </a:p>
          <a:p>
            <a:endParaRPr lang="en-US" sz="2800" dirty="0"/>
          </a:p>
          <a:p>
            <a:r>
              <a:rPr lang="en-US" sz="2800" dirty="0"/>
              <a:t>60= 36 + 6x</a:t>
            </a:r>
          </a:p>
          <a:p>
            <a:r>
              <a:rPr lang="en-US" sz="2800" dirty="0"/>
              <a:t>-36  -36</a:t>
            </a:r>
          </a:p>
          <a:p>
            <a:r>
              <a:rPr lang="en-US" sz="2800" dirty="0"/>
              <a:t>24   = 6 x</a:t>
            </a:r>
          </a:p>
          <a:p>
            <a:r>
              <a:rPr lang="en-US" sz="2800" dirty="0"/>
              <a:t>__     __</a:t>
            </a:r>
          </a:p>
          <a:p>
            <a:pPr marL="342900" indent="-342900">
              <a:buAutoNum type="arabicPlain" startAt="6"/>
            </a:pPr>
            <a:r>
              <a:rPr lang="en-US" sz="2800" dirty="0"/>
              <a:t>    6</a:t>
            </a:r>
          </a:p>
          <a:p>
            <a:endParaRPr lang="en-US" sz="2800" dirty="0"/>
          </a:p>
          <a:p>
            <a:r>
              <a:rPr lang="en-US" sz="2800" dirty="0"/>
              <a:t>4 = x</a:t>
            </a:r>
          </a:p>
          <a:p>
            <a:endParaRPr lang="en-US" sz="2800" dirty="0"/>
          </a:p>
          <a:p>
            <a:endParaRPr lang="en-US" sz="2800" dirty="0"/>
          </a:p>
          <a:p>
            <a:endParaRPr lang="en-US" dirty="0"/>
          </a:p>
          <a:p>
            <a:endParaRPr lang="en-US" dirty="0"/>
          </a:p>
          <a:p>
            <a:endParaRPr lang="en-US" dirty="0"/>
          </a:p>
        </p:txBody>
      </p:sp>
    </p:spTree>
    <p:extLst>
      <p:ext uri="{BB962C8B-B14F-4D97-AF65-F5344CB8AC3E}">
        <p14:creationId xmlns:p14="http://schemas.microsoft.com/office/powerpoint/2010/main" val="156247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anim calcmode="lin" valueType="num">
                                      <p:cBhvr>
                                        <p:cTn id="8" dur="1000" fill="hold"/>
                                        <p:tgtEl>
                                          <p:spTgt spid="81"/>
                                        </p:tgtEl>
                                        <p:attrNameLst>
                                          <p:attrName>ppt_x</p:attrName>
                                        </p:attrNameLst>
                                      </p:cBhvr>
                                      <p:tavLst>
                                        <p:tav tm="0">
                                          <p:val>
                                            <p:strVal val="#ppt_x"/>
                                          </p:val>
                                        </p:tav>
                                        <p:tav tm="100000">
                                          <p:val>
                                            <p:strVal val="#ppt_x"/>
                                          </p:val>
                                        </p:tav>
                                      </p:tavLst>
                                    </p:anim>
                                    <p:anim calcmode="lin" valueType="num">
                                      <p:cBhvr>
                                        <p:cTn id="9"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
                                            <p:txEl>
                                              <p:pRg st="0" end="0"/>
                                            </p:txEl>
                                          </p:spTgt>
                                        </p:tgtEl>
                                        <p:attrNameLst>
                                          <p:attrName>style.visibility</p:attrName>
                                        </p:attrNameLst>
                                      </p:cBhvr>
                                      <p:to>
                                        <p:strVal val="visible"/>
                                      </p:to>
                                    </p:set>
                                    <p:animEffect transition="in" filter="fade">
                                      <p:cBhvr>
                                        <p:cTn id="14" dur="1000"/>
                                        <p:tgtEl>
                                          <p:spTgt spid="81">
                                            <p:txEl>
                                              <p:pRg st="0" end="0"/>
                                            </p:txEl>
                                          </p:spTgt>
                                        </p:tgtEl>
                                      </p:cBhvr>
                                    </p:animEffect>
                                    <p:anim calcmode="lin" valueType="num">
                                      <p:cBhvr>
                                        <p:cTn id="15" dur="1000" fill="hold"/>
                                        <p:tgtEl>
                                          <p:spTgt spid="8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1">
                                            <p:txEl>
                                              <p:pRg st="2" end="2"/>
                                            </p:txEl>
                                          </p:spTgt>
                                        </p:tgtEl>
                                        <p:attrNameLst>
                                          <p:attrName>style.visibility</p:attrName>
                                        </p:attrNameLst>
                                      </p:cBhvr>
                                      <p:to>
                                        <p:strVal val="visible"/>
                                      </p:to>
                                    </p:set>
                                    <p:animEffect transition="in" filter="fade">
                                      <p:cBhvr>
                                        <p:cTn id="21" dur="1000"/>
                                        <p:tgtEl>
                                          <p:spTgt spid="81">
                                            <p:txEl>
                                              <p:pRg st="2" end="2"/>
                                            </p:txEl>
                                          </p:spTgt>
                                        </p:tgtEl>
                                      </p:cBhvr>
                                    </p:animEffect>
                                    <p:anim calcmode="lin" valueType="num">
                                      <p:cBhvr>
                                        <p:cTn id="22" dur="1000" fill="hold"/>
                                        <p:tgtEl>
                                          <p:spTgt spid="8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1">
                                            <p:txEl>
                                              <p:pRg st="4" end="4"/>
                                            </p:txEl>
                                          </p:spTgt>
                                        </p:tgtEl>
                                        <p:attrNameLst>
                                          <p:attrName>style.visibility</p:attrName>
                                        </p:attrNameLst>
                                      </p:cBhvr>
                                      <p:to>
                                        <p:strVal val="visible"/>
                                      </p:to>
                                    </p:set>
                                    <p:animEffect transition="in" filter="fade">
                                      <p:cBhvr>
                                        <p:cTn id="28" dur="1000"/>
                                        <p:tgtEl>
                                          <p:spTgt spid="81">
                                            <p:txEl>
                                              <p:pRg st="4" end="4"/>
                                            </p:txEl>
                                          </p:spTgt>
                                        </p:tgtEl>
                                      </p:cBhvr>
                                    </p:animEffect>
                                    <p:anim calcmode="lin" valueType="num">
                                      <p:cBhvr>
                                        <p:cTn id="29" dur="1000" fill="hold"/>
                                        <p:tgtEl>
                                          <p:spTgt spid="81">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1">
                                            <p:txEl>
                                              <p:pRg st="5" end="5"/>
                                            </p:txEl>
                                          </p:spTgt>
                                        </p:tgtEl>
                                        <p:attrNameLst>
                                          <p:attrName>style.visibility</p:attrName>
                                        </p:attrNameLst>
                                      </p:cBhvr>
                                      <p:to>
                                        <p:strVal val="visible"/>
                                      </p:to>
                                    </p:set>
                                    <p:animEffect transition="in" filter="fade">
                                      <p:cBhvr>
                                        <p:cTn id="35" dur="1000"/>
                                        <p:tgtEl>
                                          <p:spTgt spid="81">
                                            <p:txEl>
                                              <p:pRg st="5" end="5"/>
                                            </p:txEl>
                                          </p:spTgt>
                                        </p:tgtEl>
                                      </p:cBhvr>
                                    </p:animEffect>
                                    <p:anim calcmode="lin" valueType="num">
                                      <p:cBhvr>
                                        <p:cTn id="36" dur="1000" fill="hold"/>
                                        <p:tgtEl>
                                          <p:spTgt spid="81">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8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1">
                                            <p:txEl>
                                              <p:pRg st="6" end="6"/>
                                            </p:txEl>
                                          </p:spTgt>
                                        </p:tgtEl>
                                        <p:attrNameLst>
                                          <p:attrName>style.visibility</p:attrName>
                                        </p:attrNameLst>
                                      </p:cBhvr>
                                      <p:to>
                                        <p:strVal val="visible"/>
                                      </p:to>
                                    </p:set>
                                    <p:animEffect transition="in" filter="fade">
                                      <p:cBhvr>
                                        <p:cTn id="42" dur="1000"/>
                                        <p:tgtEl>
                                          <p:spTgt spid="81">
                                            <p:txEl>
                                              <p:pRg st="6" end="6"/>
                                            </p:txEl>
                                          </p:spTgt>
                                        </p:tgtEl>
                                      </p:cBhvr>
                                    </p:animEffect>
                                    <p:anim calcmode="lin" valueType="num">
                                      <p:cBhvr>
                                        <p:cTn id="43" dur="1000" fill="hold"/>
                                        <p:tgtEl>
                                          <p:spTgt spid="8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8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1">
                                            <p:txEl>
                                              <p:pRg st="7" end="7"/>
                                            </p:txEl>
                                          </p:spTgt>
                                        </p:tgtEl>
                                        <p:attrNameLst>
                                          <p:attrName>style.visibility</p:attrName>
                                        </p:attrNameLst>
                                      </p:cBhvr>
                                      <p:to>
                                        <p:strVal val="visible"/>
                                      </p:to>
                                    </p:set>
                                    <p:animEffect transition="in" filter="fade">
                                      <p:cBhvr>
                                        <p:cTn id="49" dur="1000"/>
                                        <p:tgtEl>
                                          <p:spTgt spid="81">
                                            <p:txEl>
                                              <p:pRg st="7" end="7"/>
                                            </p:txEl>
                                          </p:spTgt>
                                        </p:tgtEl>
                                      </p:cBhvr>
                                    </p:animEffect>
                                    <p:anim calcmode="lin" valueType="num">
                                      <p:cBhvr>
                                        <p:cTn id="50" dur="1000" fill="hold"/>
                                        <p:tgtEl>
                                          <p:spTgt spid="81">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81">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1">
                                            <p:txEl>
                                              <p:pRg st="8" end="8"/>
                                            </p:txEl>
                                          </p:spTgt>
                                        </p:tgtEl>
                                        <p:attrNameLst>
                                          <p:attrName>style.visibility</p:attrName>
                                        </p:attrNameLst>
                                      </p:cBhvr>
                                      <p:to>
                                        <p:strVal val="visible"/>
                                      </p:to>
                                    </p:set>
                                    <p:animEffect transition="in" filter="fade">
                                      <p:cBhvr>
                                        <p:cTn id="56" dur="1000"/>
                                        <p:tgtEl>
                                          <p:spTgt spid="81">
                                            <p:txEl>
                                              <p:pRg st="8" end="8"/>
                                            </p:txEl>
                                          </p:spTgt>
                                        </p:tgtEl>
                                      </p:cBhvr>
                                    </p:animEffect>
                                    <p:anim calcmode="lin" valueType="num">
                                      <p:cBhvr>
                                        <p:cTn id="57" dur="1000" fill="hold"/>
                                        <p:tgtEl>
                                          <p:spTgt spid="81">
                                            <p:txEl>
                                              <p:pRg st="8" end="8"/>
                                            </p:txEl>
                                          </p:spTgt>
                                        </p:tgtEl>
                                        <p:attrNameLst>
                                          <p:attrName>ppt_x</p:attrName>
                                        </p:attrNameLst>
                                      </p:cBhvr>
                                      <p:tavLst>
                                        <p:tav tm="0">
                                          <p:val>
                                            <p:strVal val="#ppt_x"/>
                                          </p:val>
                                        </p:tav>
                                        <p:tav tm="100000">
                                          <p:val>
                                            <p:strVal val="#ppt_x"/>
                                          </p:val>
                                        </p:tav>
                                      </p:tavLst>
                                    </p:anim>
                                    <p:anim calcmode="lin" valueType="num">
                                      <p:cBhvr>
                                        <p:cTn id="58" dur="1000" fill="hold"/>
                                        <p:tgtEl>
                                          <p:spTgt spid="81">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81">
                                            <p:txEl>
                                              <p:pRg st="10" end="10"/>
                                            </p:txEl>
                                          </p:spTgt>
                                        </p:tgtEl>
                                        <p:attrNameLst>
                                          <p:attrName>style.visibility</p:attrName>
                                        </p:attrNameLst>
                                      </p:cBhvr>
                                      <p:to>
                                        <p:strVal val="visible"/>
                                      </p:to>
                                    </p:set>
                                    <p:animEffect transition="in" filter="fade">
                                      <p:cBhvr>
                                        <p:cTn id="63" dur="1000"/>
                                        <p:tgtEl>
                                          <p:spTgt spid="81">
                                            <p:txEl>
                                              <p:pRg st="10" end="10"/>
                                            </p:txEl>
                                          </p:spTgt>
                                        </p:tgtEl>
                                      </p:cBhvr>
                                    </p:animEffect>
                                    <p:anim calcmode="lin" valueType="num">
                                      <p:cBhvr>
                                        <p:cTn id="64" dur="1000" fill="hold"/>
                                        <p:tgtEl>
                                          <p:spTgt spid="81">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81">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p of Europe, assigning each country the territory closest to their  capital : europe">
            <a:extLst>
              <a:ext uri="{FF2B5EF4-FFF2-40B4-BE49-F238E27FC236}">
                <a16:creationId xmlns:a16="http://schemas.microsoft.com/office/drawing/2014/main" id="{D957428A-7B11-480E-9CDF-EDF9368960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173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138023" y="109268"/>
            <a:ext cx="10299940" cy="76631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CED463E-465C-4A1C-9A9C-A019EA472F0E}"/>
              </a:ext>
            </a:extLst>
          </p:cNvPr>
          <p:cNvSpPr txBox="1"/>
          <p:nvPr/>
        </p:nvSpPr>
        <p:spPr>
          <a:xfrm>
            <a:off x="1201947" y="609766"/>
            <a:ext cx="8856453" cy="8586966"/>
          </a:xfrm>
          <a:prstGeom prst="rect">
            <a:avLst/>
          </a:prstGeom>
          <a:noFill/>
        </p:spPr>
        <p:txBody>
          <a:bodyPr wrap="square">
            <a:spAutoFit/>
          </a:bodyPr>
          <a:lstStyle/>
          <a:p>
            <a:r>
              <a:rPr lang="fr-FR" sz="4800" dirty="0">
                <a:solidFill>
                  <a:srgbClr val="92D050"/>
                </a:solidFill>
              </a:rPr>
              <a:t>Do you know how big is France?</a:t>
            </a:r>
          </a:p>
          <a:p>
            <a:pPr algn="l"/>
            <a:r>
              <a:rPr lang="en-US" sz="3600" b="1" i="0" u="none" strike="noStrike" dirty="0">
                <a:solidFill>
                  <a:srgbClr val="92D050"/>
                </a:solidFill>
                <a:effectLst/>
                <a:latin typeface="Roboto"/>
                <a:hlinkClick r:id="rId3">
                  <a:extLst>
                    <a:ext uri="{A12FA001-AC4F-418D-AE19-62706E023703}">
                      <ahyp:hlinkClr xmlns:ahyp="http://schemas.microsoft.com/office/drawing/2018/hyperlinkcolor" val="tx"/>
                    </a:ext>
                  </a:extLst>
                </a:hlinkClick>
              </a:rPr>
              <a:t>Area</a:t>
            </a:r>
            <a:r>
              <a:rPr lang="en-US" sz="3600" b="1" i="0" dirty="0">
                <a:solidFill>
                  <a:srgbClr val="92D050"/>
                </a:solidFill>
                <a:effectLst/>
                <a:latin typeface="Roboto"/>
              </a:rPr>
              <a:t>: </a:t>
            </a:r>
            <a:r>
              <a:rPr lang="en-US" sz="3600" b="0" i="0" dirty="0">
                <a:solidFill>
                  <a:srgbClr val="92D050"/>
                </a:solidFill>
                <a:effectLst/>
                <a:latin typeface="Roboto"/>
              </a:rPr>
              <a:t>248,573 mi²</a:t>
            </a:r>
          </a:p>
          <a:p>
            <a:pPr algn="l"/>
            <a:r>
              <a:rPr lang="en-US" sz="3600" b="1" i="0" u="none" strike="noStrike" dirty="0">
                <a:solidFill>
                  <a:srgbClr val="92D050"/>
                </a:solidFill>
                <a:effectLst/>
                <a:latin typeface="Roboto"/>
                <a:hlinkClick r:id="rId4">
                  <a:extLst>
                    <a:ext uri="{A12FA001-AC4F-418D-AE19-62706E023703}">
                      <ahyp:hlinkClr xmlns:ahyp="http://schemas.microsoft.com/office/drawing/2018/hyperlinkcolor" val="tx"/>
                    </a:ext>
                  </a:extLst>
                </a:hlinkClick>
              </a:rPr>
              <a:t>Population</a:t>
            </a:r>
            <a:r>
              <a:rPr lang="en-US" sz="3600" b="1" i="0" dirty="0">
                <a:solidFill>
                  <a:srgbClr val="92D050"/>
                </a:solidFill>
                <a:effectLst/>
                <a:latin typeface="Roboto"/>
              </a:rPr>
              <a:t>: </a:t>
            </a:r>
            <a:r>
              <a:rPr lang="en-US" sz="3600" b="0" i="0" dirty="0">
                <a:solidFill>
                  <a:srgbClr val="92D050"/>
                </a:solidFill>
                <a:effectLst/>
                <a:latin typeface="Roboto"/>
              </a:rPr>
              <a:t>66.99 million (2019)</a:t>
            </a:r>
          </a:p>
          <a:p>
            <a:endParaRPr lang="fr-FR" sz="4800" dirty="0"/>
          </a:p>
          <a:p>
            <a:r>
              <a:rPr lang="fr-FR" sz="4800" b="1" dirty="0">
                <a:solidFill>
                  <a:srgbClr val="92D050"/>
                </a:solidFill>
              </a:rPr>
              <a:t>California: </a:t>
            </a:r>
            <a:endParaRPr lang="en-US" sz="4800" b="1" i="0" dirty="0">
              <a:solidFill>
                <a:srgbClr val="92D050"/>
              </a:solidFill>
              <a:effectLst/>
              <a:latin typeface="Roboto"/>
            </a:endParaRPr>
          </a:p>
          <a:p>
            <a:pPr algn="l"/>
            <a:r>
              <a:rPr lang="en-US" sz="4800" b="1" i="0" u="none" strike="noStrike" dirty="0">
                <a:solidFill>
                  <a:srgbClr val="92D050"/>
                </a:solidFill>
                <a:effectLst/>
                <a:latin typeface="Roboto"/>
                <a:hlinkClick r:id="rId5">
                  <a:extLst>
                    <a:ext uri="{A12FA001-AC4F-418D-AE19-62706E023703}">
                      <ahyp:hlinkClr xmlns:ahyp="http://schemas.microsoft.com/office/drawing/2018/hyperlinkcolor" val="tx"/>
                    </a:ext>
                  </a:extLst>
                </a:hlinkClick>
              </a:rPr>
              <a:t>Area</a:t>
            </a:r>
            <a:r>
              <a:rPr lang="en-US" sz="4800" b="1" i="0" dirty="0">
                <a:solidFill>
                  <a:srgbClr val="92D050"/>
                </a:solidFill>
                <a:effectLst/>
                <a:latin typeface="Roboto"/>
              </a:rPr>
              <a:t>: </a:t>
            </a:r>
            <a:r>
              <a:rPr lang="en-US" sz="4800" b="0" i="0" dirty="0">
                <a:solidFill>
                  <a:srgbClr val="92D050"/>
                </a:solidFill>
                <a:effectLst/>
                <a:latin typeface="Roboto"/>
              </a:rPr>
              <a:t>163,696 mi²</a:t>
            </a:r>
          </a:p>
          <a:p>
            <a:pPr algn="l"/>
            <a:r>
              <a:rPr lang="en-US" sz="4800" b="1" i="0" u="none" strike="noStrike" dirty="0">
                <a:solidFill>
                  <a:srgbClr val="92D050"/>
                </a:solidFill>
                <a:effectLst/>
                <a:latin typeface="Roboto"/>
                <a:hlinkClick r:id="rId6">
                  <a:extLst>
                    <a:ext uri="{A12FA001-AC4F-418D-AE19-62706E023703}">
                      <ahyp:hlinkClr xmlns:ahyp="http://schemas.microsoft.com/office/drawing/2018/hyperlinkcolor" val="tx"/>
                    </a:ext>
                  </a:extLst>
                </a:hlinkClick>
              </a:rPr>
              <a:t>Population</a:t>
            </a:r>
            <a:r>
              <a:rPr lang="en-US" sz="4800" b="1" i="0" dirty="0">
                <a:solidFill>
                  <a:srgbClr val="92D050"/>
                </a:solidFill>
                <a:effectLst/>
                <a:latin typeface="Roboto"/>
              </a:rPr>
              <a:t>: </a:t>
            </a:r>
            <a:r>
              <a:rPr lang="en-US" sz="4800" b="0" i="0" dirty="0">
                <a:solidFill>
                  <a:srgbClr val="92D050"/>
                </a:solidFill>
                <a:effectLst/>
                <a:latin typeface="Roboto"/>
              </a:rPr>
              <a:t>39.51 million</a:t>
            </a:r>
          </a:p>
          <a:p>
            <a:pPr algn="l"/>
            <a:r>
              <a:rPr lang="en-US" sz="4800" dirty="0">
                <a:solidFill>
                  <a:srgbClr val="92D050"/>
                </a:solidFill>
                <a:latin typeface="Roboto"/>
              </a:rPr>
              <a:t>(2019)</a:t>
            </a:r>
            <a:endParaRPr lang="en-US" sz="4800" b="0" i="0" dirty="0">
              <a:solidFill>
                <a:srgbClr val="92D050"/>
              </a:solidFill>
              <a:effectLst/>
              <a:latin typeface="Roboto"/>
            </a:endParaRPr>
          </a:p>
          <a:p>
            <a:endParaRPr lang="fr-FR" sz="4800" dirty="0"/>
          </a:p>
          <a:p>
            <a:endParaRPr lang="fr-FR" sz="4800" dirty="0"/>
          </a:p>
          <a:p>
            <a:endParaRPr lang="fr-FR" sz="4800" dirty="0"/>
          </a:p>
          <a:p>
            <a:endParaRPr lang="en-US" sz="4800" dirty="0"/>
          </a:p>
        </p:txBody>
      </p:sp>
    </p:spTree>
    <p:extLst>
      <p:ext uri="{BB962C8B-B14F-4D97-AF65-F5344CB8AC3E}">
        <p14:creationId xmlns:p14="http://schemas.microsoft.com/office/powerpoint/2010/main" val="10427518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ance Itinerary: Where to Go in France by Rick Steves | France itinerary,  France travel, Vacation france">
            <a:extLst>
              <a:ext uri="{FF2B5EF4-FFF2-40B4-BE49-F238E27FC236}">
                <a16:creationId xmlns:a16="http://schemas.microsoft.com/office/drawing/2014/main" id="{D2DD13A2-8BE2-4407-9823-5FAAE3024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0058401" cy="7713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0309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World Map with Countries Coloring Page - Gray Simple Map Of France Cropped Outside">
            <a:extLst>
              <a:ext uri="{FF2B5EF4-FFF2-40B4-BE49-F238E27FC236}">
                <a16:creationId xmlns:a16="http://schemas.microsoft.com/office/drawing/2014/main" id="{ADA100E7-5C6E-47E0-9D8E-E2405ACFD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339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8392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ance Map, Printable, blank, royalty free, jpg | France for kids, France  map, France geography">
            <a:extLst>
              <a:ext uri="{FF2B5EF4-FFF2-40B4-BE49-F238E27FC236}">
                <a16:creationId xmlns:a16="http://schemas.microsoft.com/office/drawing/2014/main" id="{68AB7ECF-D413-4EAE-867F-A9CE59B1D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0" y="0"/>
            <a:ext cx="10400867"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279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56FD22AA-803D-4728-AF3C-CEC194A21F1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60740" y="-63261"/>
            <a:ext cx="12692333" cy="8668343"/>
          </a:xfrm>
          <a:prstGeom prst="rect">
            <a:avLst/>
          </a:prstGeom>
        </p:spPr>
      </p:pic>
      <p:pic>
        <p:nvPicPr>
          <p:cNvPr id="3" name="在线媒体 2" title="CHRISTMAS IN PARIS | A Paris Christmas Market, Lights &amp; Activities Guide (That You Can't Miss!)">
            <a:hlinkClick r:id="" action="ppaction://media"/>
            <a:extLst>
              <a:ext uri="{FF2B5EF4-FFF2-40B4-BE49-F238E27FC236}">
                <a16:creationId xmlns:a16="http://schemas.microsoft.com/office/drawing/2014/main" id="{3B071D8D-63B4-4524-82D6-4D5834AF3301}"/>
              </a:ext>
            </a:extLst>
          </p:cNvPr>
          <p:cNvPicPr>
            <a:picLocks noRot="1" noChangeAspect="1"/>
          </p:cNvPicPr>
          <p:nvPr>
            <a:videoFile r:link="rId1"/>
          </p:nvPr>
        </p:nvPicPr>
        <p:blipFill>
          <a:blip r:embed="rId5"/>
          <a:stretch>
            <a:fillRect/>
          </a:stretch>
        </p:blipFill>
        <p:spPr>
          <a:xfrm>
            <a:off x="0" y="994913"/>
            <a:ext cx="9793857" cy="4899804"/>
          </a:xfrm>
          <a:prstGeom prst="rect">
            <a:avLst/>
          </a:prstGeom>
        </p:spPr>
      </p:pic>
    </p:spTree>
    <p:extLst>
      <p:ext uri="{BB962C8B-B14F-4D97-AF65-F5344CB8AC3E}">
        <p14:creationId xmlns:p14="http://schemas.microsoft.com/office/powerpoint/2010/main" val="190754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56FD22AA-803D-4728-AF3C-CEC194A21F1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823050" y="0"/>
            <a:ext cx="12692333" cy="8668343"/>
          </a:xfrm>
          <a:prstGeom prst="rect">
            <a:avLst/>
          </a:prstGeom>
        </p:spPr>
      </p:pic>
    </p:spTree>
    <p:extLst>
      <p:ext uri="{BB962C8B-B14F-4D97-AF65-F5344CB8AC3E}">
        <p14:creationId xmlns:p14="http://schemas.microsoft.com/office/powerpoint/2010/main" val="168455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56FD22AA-803D-4728-AF3C-CEC194A21F1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823050" y="0"/>
            <a:ext cx="12692333" cy="8668343"/>
          </a:xfrm>
          <a:prstGeom prst="rect">
            <a:avLst/>
          </a:prstGeom>
        </p:spPr>
      </p:pic>
    </p:spTree>
    <p:extLst>
      <p:ext uri="{BB962C8B-B14F-4D97-AF65-F5344CB8AC3E}">
        <p14:creationId xmlns:p14="http://schemas.microsoft.com/office/powerpoint/2010/main" val="12156151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56FD22AA-803D-4728-AF3C-CEC194A21F1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823050" y="0"/>
            <a:ext cx="12692333" cy="8668343"/>
          </a:xfrm>
          <a:prstGeom prst="rect">
            <a:avLst/>
          </a:prstGeom>
        </p:spPr>
      </p:pic>
    </p:spTree>
    <p:extLst>
      <p:ext uri="{BB962C8B-B14F-4D97-AF65-F5344CB8AC3E}">
        <p14:creationId xmlns:p14="http://schemas.microsoft.com/office/powerpoint/2010/main" val="20394598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56FD22AA-803D-4728-AF3C-CEC194A21F1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5646" y="0"/>
            <a:ext cx="12692333" cy="8668343"/>
          </a:xfrm>
          <a:prstGeom prst="rect">
            <a:avLst/>
          </a:prstGeom>
        </p:spPr>
      </p:pic>
    </p:spTree>
    <p:extLst>
      <p:ext uri="{BB962C8B-B14F-4D97-AF65-F5344CB8AC3E}">
        <p14:creationId xmlns:p14="http://schemas.microsoft.com/office/powerpoint/2010/main" val="2964844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31DEAA-C16F-4D20-83B3-7550A049C521}"/>
              </a:ext>
            </a:extLst>
          </p:cNvPr>
          <p:cNvPicPr>
            <a:picLocks noChangeAspect="1"/>
          </p:cNvPicPr>
          <p:nvPr/>
        </p:nvPicPr>
        <p:blipFill rotWithShape="1">
          <a:blip r:embed="rId2"/>
          <a:srcRect b="4183"/>
          <a:stretch/>
        </p:blipFill>
        <p:spPr>
          <a:xfrm>
            <a:off x="6472720" y="2116476"/>
            <a:ext cx="3292866" cy="2589088"/>
          </a:xfrm>
          <a:prstGeom prst="rect">
            <a:avLst/>
          </a:prstGeom>
        </p:spPr>
      </p:pic>
      <p:sp>
        <p:nvSpPr>
          <p:cNvPr id="5" name="TextBox 4">
            <a:extLst>
              <a:ext uri="{FF2B5EF4-FFF2-40B4-BE49-F238E27FC236}">
                <a16:creationId xmlns:a16="http://schemas.microsoft.com/office/drawing/2014/main" id="{07F52833-4446-426E-9CF3-039231CC579A}"/>
              </a:ext>
            </a:extLst>
          </p:cNvPr>
          <p:cNvSpPr txBox="1"/>
          <p:nvPr/>
        </p:nvSpPr>
        <p:spPr>
          <a:xfrm>
            <a:off x="829638" y="886415"/>
            <a:ext cx="5029200" cy="369332"/>
          </a:xfrm>
          <a:prstGeom prst="rect">
            <a:avLst/>
          </a:prstGeom>
          <a:noFill/>
        </p:spPr>
        <p:txBody>
          <a:bodyPr wrap="square">
            <a:spAutoFit/>
          </a:bodyPr>
          <a:lstStyle/>
          <a:p>
            <a:r>
              <a:rPr lang="en-US" dirty="0"/>
              <a:t>Example 3. Find x value:</a:t>
            </a:r>
          </a:p>
        </p:txBody>
      </p:sp>
    </p:spTree>
    <p:extLst>
      <p:ext uri="{BB962C8B-B14F-4D97-AF65-F5344CB8AC3E}">
        <p14:creationId xmlns:p14="http://schemas.microsoft.com/office/powerpoint/2010/main" val="17965254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138023" y="109268"/>
            <a:ext cx="10299940" cy="766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001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138023" y="109268"/>
            <a:ext cx="10299940" cy="766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2574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138023" y="109268"/>
            <a:ext cx="10299940" cy="766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341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remium Vector | Christmas red background with christmas tree frame with  yellow bulb garland and presents, top view">
            <a:extLst>
              <a:ext uri="{FF2B5EF4-FFF2-40B4-BE49-F238E27FC236}">
                <a16:creationId xmlns:a16="http://schemas.microsoft.com/office/drawing/2014/main" id="{639A32A7-C575-4D29-AB10-6BC45EC11C4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78" t="8287" r="1478" b="-259"/>
          <a:stretch/>
        </p:blipFill>
        <p:spPr bwMode="auto">
          <a:xfrm>
            <a:off x="-138023" y="109268"/>
            <a:ext cx="10299940" cy="766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327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107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0157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9477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5893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p of Europe, assigning each country the territory closest to their  capital : europe">
            <a:extLst>
              <a:ext uri="{FF2B5EF4-FFF2-40B4-BE49-F238E27FC236}">
                <a16:creationId xmlns:a16="http://schemas.microsoft.com/office/drawing/2014/main" id="{D957428A-7B11-480E-9CDF-EDF9368960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6522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386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A0C668-DEA0-49B0-B935-AC338C6584E5}"/>
              </a:ext>
            </a:extLst>
          </p:cNvPr>
          <p:cNvSpPr txBox="1"/>
          <p:nvPr/>
        </p:nvSpPr>
        <p:spPr>
          <a:xfrm>
            <a:off x="870735" y="799085"/>
            <a:ext cx="5029200" cy="369332"/>
          </a:xfrm>
          <a:prstGeom prst="rect">
            <a:avLst/>
          </a:prstGeom>
          <a:noFill/>
        </p:spPr>
        <p:txBody>
          <a:bodyPr wrap="square">
            <a:spAutoFit/>
          </a:bodyPr>
          <a:lstStyle/>
          <a:p>
            <a:r>
              <a:rPr lang="en-US" dirty="0"/>
              <a:t>Example 1. Find x value:</a:t>
            </a:r>
          </a:p>
        </p:txBody>
      </p:sp>
      <p:pic>
        <p:nvPicPr>
          <p:cNvPr id="5" name="Picture 4">
            <a:extLst>
              <a:ext uri="{FF2B5EF4-FFF2-40B4-BE49-F238E27FC236}">
                <a16:creationId xmlns:a16="http://schemas.microsoft.com/office/drawing/2014/main" id="{CE56DAF4-A1DF-437B-BFC3-AEEBC530F4CE}"/>
              </a:ext>
            </a:extLst>
          </p:cNvPr>
          <p:cNvPicPr>
            <a:picLocks noChangeAspect="1"/>
          </p:cNvPicPr>
          <p:nvPr/>
        </p:nvPicPr>
        <p:blipFill>
          <a:blip r:embed="rId2"/>
          <a:stretch>
            <a:fillRect/>
          </a:stretch>
        </p:blipFill>
        <p:spPr>
          <a:xfrm>
            <a:off x="6524090" y="1679825"/>
            <a:ext cx="2784974" cy="2666144"/>
          </a:xfrm>
          <a:prstGeom prst="rect">
            <a:avLst/>
          </a:prstGeom>
        </p:spPr>
      </p:pic>
      <p:pic>
        <p:nvPicPr>
          <p:cNvPr id="7" name="Picture 6">
            <a:extLst>
              <a:ext uri="{FF2B5EF4-FFF2-40B4-BE49-F238E27FC236}">
                <a16:creationId xmlns:a16="http://schemas.microsoft.com/office/drawing/2014/main" id="{58F3E97C-5DBE-4AB8-8354-F2413213FF25}"/>
              </a:ext>
            </a:extLst>
          </p:cNvPr>
          <p:cNvPicPr>
            <a:picLocks noChangeAspect="1"/>
          </p:cNvPicPr>
          <p:nvPr/>
        </p:nvPicPr>
        <p:blipFill>
          <a:blip r:embed="rId3"/>
          <a:stretch>
            <a:fillRect/>
          </a:stretch>
        </p:blipFill>
        <p:spPr>
          <a:xfrm>
            <a:off x="835115" y="1816537"/>
            <a:ext cx="2784974" cy="2791421"/>
          </a:xfrm>
          <a:prstGeom prst="rect">
            <a:avLst/>
          </a:prstGeom>
        </p:spPr>
      </p:pic>
      <p:pic>
        <p:nvPicPr>
          <p:cNvPr id="9" name="Picture 8">
            <a:extLst>
              <a:ext uri="{FF2B5EF4-FFF2-40B4-BE49-F238E27FC236}">
                <a16:creationId xmlns:a16="http://schemas.microsoft.com/office/drawing/2014/main" id="{C1E00013-1205-4D24-B93B-29A919DD495E}"/>
              </a:ext>
            </a:extLst>
          </p:cNvPr>
          <p:cNvPicPr>
            <a:picLocks noChangeAspect="1"/>
          </p:cNvPicPr>
          <p:nvPr/>
        </p:nvPicPr>
        <p:blipFill>
          <a:blip r:embed="rId4"/>
          <a:stretch>
            <a:fillRect/>
          </a:stretch>
        </p:blipFill>
        <p:spPr>
          <a:xfrm>
            <a:off x="6524090" y="4557009"/>
            <a:ext cx="2619911" cy="2539596"/>
          </a:xfrm>
          <a:prstGeom prst="rect">
            <a:avLst/>
          </a:prstGeom>
        </p:spPr>
      </p:pic>
    </p:spTree>
    <p:extLst>
      <p:ext uri="{BB962C8B-B14F-4D97-AF65-F5344CB8AC3E}">
        <p14:creationId xmlns:p14="http://schemas.microsoft.com/office/powerpoint/2010/main" val="32303412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368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3647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351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5204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626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s of UK Cities Pictures">
            <a:extLst>
              <a:ext uri="{FF2B5EF4-FFF2-40B4-BE49-F238E27FC236}">
                <a16:creationId xmlns:a16="http://schemas.microsoft.com/office/drawing/2014/main" id="{6ADFA431-AB96-4E97-A176-F5FCB9A3E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012"/>
            <a:ext cx="10058399" cy="7703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6422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England coloring pages | Coloring pages to download and print">
            <a:extLst>
              <a:ext uri="{FF2B5EF4-FFF2-40B4-BE49-F238E27FC236}">
                <a16:creationId xmlns:a16="http://schemas.microsoft.com/office/drawing/2014/main" id="{E4F5BB4E-ACA8-4A26-B2CE-49A56897E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954882"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8105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ngland coloring pages | Coloring pages to download and print">
            <a:extLst>
              <a:ext uri="{FF2B5EF4-FFF2-40B4-BE49-F238E27FC236}">
                <a16:creationId xmlns:a16="http://schemas.microsoft.com/office/drawing/2014/main" id="{780DEB01-C475-4A4B-A9E3-8E9219F05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838" y="0"/>
            <a:ext cx="7578725" cy="7772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BF6727C2-400A-4E24-866F-9D1B53346FFC}"/>
                  </a:ext>
                </a:extLst>
              </p14:cNvPr>
              <p14:cNvContentPartPr/>
              <p14:nvPr/>
            </p14:nvContentPartPr>
            <p14:xfrm>
              <a:off x="2577623" y="1098487"/>
              <a:ext cx="5552280" cy="4258800"/>
            </p14:xfrm>
          </p:contentPart>
        </mc:Choice>
        <mc:Fallback xmlns="">
          <p:pic>
            <p:nvPicPr>
              <p:cNvPr id="2" name="墨迹 1">
                <a:extLst>
                  <a:ext uri="{FF2B5EF4-FFF2-40B4-BE49-F238E27FC236}">
                    <a16:creationId xmlns:a16="http://schemas.microsoft.com/office/drawing/2014/main" id="{BF6727C2-400A-4E24-866F-9D1B53346FFC}"/>
                  </a:ext>
                </a:extLst>
              </p:cNvPr>
              <p:cNvPicPr/>
              <p:nvPr/>
            </p:nvPicPr>
            <p:blipFill>
              <a:blip r:embed="rId4"/>
              <a:stretch>
                <a:fillRect/>
              </a:stretch>
            </p:blipFill>
            <p:spPr>
              <a:xfrm>
                <a:off x="2523623" y="990847"/>
                <a:ext cx="5659920" cy="4474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CABAA673-58A9-403F-A541-8AF40B576D58}"/>
                  </a:ext>
                </a:extLst>
              </p14:cNvPr>
              <p14:cNvContentPartPr/>
              <p14:nvPr/>
            </p14:nvContentPartPr>
            <p14:xfrm>
              <a:off x="5177903" y="1235287"/>
              <a:ext cx="560520" cy="2227680"/>
            </p14:xfrm>
          </p:contentPart>
        </mc:Choice>
        <mc:Fallback xmlns="">
          <p:pic>
            <p:nvPicPr>
              <p:cNvPr id="3" name="墨迹 2">
                <a:extLst>
                  <a:ext uri="{FF2B5EF4-FFF2-40B4-BE49-F238E27FC236}">
                    <a16:creationId xmlns:a16="http://schemas.microsoft.com/office/drawing/2014/main" id="{CABAA673-58A9-403F-A541-8AF40B576D58}"/>
                  </a:ext>
                </a:extLst>
              </p:cNvPr>
              <p:cNvPicPr/>
              <p:nvPr/>
            </p:nvPicPr>
            <p:blipFill>
              <a:blip r:embed="rId6"/>
              <a:stretch>
                <a:fillRect/>
              </a:stretch>
            </p:blipFill>
            <p:spPr>
              <a:xfrm>
                <a:off x="5124263" y="1127287"/>
                <a:ext cx="668160" cy="244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DDAD6184-F4EE-4194-BC19-69693C6E3FE1}"/>
                  </a:ext>
                </a:extLst>
              </p14:cNvPr>
              <p14:cNvContentPartPr/>
              <p14:nvPr/>
            </p14:nvContentPartPr>
            <p14:xfrm>
              <a:off x="2657183" y="2998567"/>
              <a:ext cx="2559600" cy="918000"/>
            </p14:xfrm>
          </p:contentPart>
        </mc:Choice>
        <mc:Fallback xmlns="">
          <p:pic>
            <p:nvPicPr>
              <p:cNvPr id="4" name="墨迹 3">
                <a:extLst>
                  <a:ext uri="{FF2B5EF4-FFF2-40B4-BE49-F238E27FC236}">
                    <a16:creationId xmlns:a16="http://schemas.microsoft.com/office/drawing/2014/main" id="{DDAD6184-F4EE-4194-BC19-69693C6E3FE1}"/>
                  </a:ext>
                </a:extLst>
              </p:cNvPr>
              <p:cNvPicPr/>
              <p:nvPr/>
            </p:nvPicPr>
            <p:blipFill>
              <a:blip r:embed="rId8"/>
              <a:stretch>
                <a:fillRect/>
              </a:stretch>
            </p:blipFill>
            <p:spPr>
              <a:xfrm>
                <a:off x="2603543" y="2890567"/>
                <a:ext cx="2667240" cy="1133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98A19AE5-2029-44F4-91B8-217431BB269E}"/>
                  </a:ext>
                </a:extLst>
              </p14:cNvPr>
              <p14:cNvContentPartPr/>
              <p14:nvPr/>
            </p14:nvContentPartPr>
            <p14:xfrm>
              <a:off x="4844543" y="2909287"/>
              <a:ext cx="10800" cy="4320"/>
            </p14:xfrm>
          </p:contentPart>
        </mc:Choice>
        <mc:Fallback xmlns="">
          <p:pic>
            <p:nvPicPr>
              <p:cNvPr id="5" name="墨迹 4">
                <a:extLst>
                  <a:ext uri="{FF2B5EF4-FFF2-40B4-BE49-F238E27FC236}">
                    <a16:creationId xmlns:a16="http://schemas.microsoft.com/office/drawing/2014/main" id="{98A19AE5-2029-44F4-91B8-217431BB269E}"/>
                  </a:ext>
                </a:extLst>
              </p:cNvPr>
              <p:cNvPicPr/>
              <p:nvPr/>
            </p:nvPicPr>
            <p:blipFill>
              <a:blip r:embed="rId10"/>
              <a:stretch>
                <a:fillRect/>
              </a:stretch>
            </p:blipFill>
            <p:spPr>
              <a:xfrm>
                <a:off x="4790903" y="2801287"/>
                <a:ext cx="118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 name="墨迹 6">
                <a:extLst>
                  <a:ext uri="{FF2B5EF4-FFF2-40B4-BE49-F238E27FC236}">
                    <a16:creationId xmlns:a16="http://schemas.microsoft.com/office/drawing/2014/main" id="{6972A106-1E10-4053-9BD2-F437A47C282F}"/>
                  </a:ext>
                </a:extLst>
              </p14:cNvPr>
              <p14:cNvContentPartPr/>
              <p14:nvPr/>
            </p14:nvContentPartPr>
            <p14:xfrm>
              <a:off x="2311943" y="1303687"/>
              <a:ext cx="2186280" cy="1646280"/>
            </p14:xfrm>
          </p:contentPart>
        </mc:Choice>
        <mc:Fallback xmlns="">
          <p:pic>
            <p:nvPicPr>
              <p:cNvPr id="7" name="墨迹 6">
                <a:extLst>
                  <a:ext uri="{FF2B5EF4-FFF2-40B4-BE49-F238E27FC236}">
                    <a16:creationId xmlns:a16="http://schemas.microsoft.com/office/drawing/2014/main" id="{6972A106-1E10-4053-9BD2-F437A47C282F}"/>
                  </a:ext>
                </a:extLst>
              </p:cNvPr>
              <p:cNvPicPr/>
              <p:nvPr/>
            </p:nvPicPr>
            <p:blipFill>
              <a:blip r:embed="rId12"/>
              <a:stretch>
                <a:fillRect/>
              </a:stretch>
            </p:blipFill>
            <p:spPr>
              <a:xfrm>
                <a:off x="2257943" y="1195687"/>
                <a:ext cx="2293920" cy="1861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 name="墨迹 7">
                <a:extLst>
                  <a:ext uri="{FF2B5EF4-FFF2-40B4-BE49-F238E27FC236}">
                    <a16:creationId xmlns:a16="http://schemas.microsoft.com/office/drawing/2014/main" id="{7BC80893-9949-4399-803D-6BF958D2A3A0}"/>
                  </a:ext>
                </a:extLst>
              </p14:cNvPr>
              <p14:cNvContentPartPr/>
              <p14:nvPr/>
            </p14:nvContentPartPr>
            <p14:xfrm>
              <a:off x="2640983" y="3929887"/>
              <a:ext cx="2166480" cy="751320"/>
            </p14:xfrm>
          </p:contentPart>
        </mc:Choice>
        <mc:Fallback xmlns="">
          <p:pic>
            <p:nvPicPr>
              <p:cNvPr id="8" name="墨迹 7">
                <a:extLst>
                  <a:ext uri="{FF2B5EF4-FFF2-40B4-BE49-F238E27FC236}">
                    <a16:creationId xmlns:a16="http://schemas.microsoft.com/office/drawing/2014/main" id="{7BC80893-9949-4399-803D-6BF958D2A3A0}"/>
                  </a:ext>
                </a:extLst>
              </p:cNvPr>
              <p:cNvPicPr/>
              <p:nvPr/>
            </p:nvPicPr>
            <p:blipFill>
              <a:blip r:embed="rId14"/>
              <a:stretch>
                <a:fillRect/>
              </a:stretch>
            </p:blipFill>
            <p:spPr>
              <a:xfrm>
                <a:off x="2587343" y="3822247"/>
                <a:ext cx="2274120" cy="966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9" name="墨迹 8">
                <a:extLst>
                  <a:ext uri="{FF2B5EF4-FFF2-40B4-BE49-F238E27FC236}">
                    <a16:creationId xmlns:a16="http://schemas.microsoft.com/office/drawing/2014/main" id="{55E28A85-9A3D-4DCD-9EC1-CCD07B432C2B}"/>
                  </a:ext>
                </a:extLst>
              </p14:cNvPr>
              <p14:cNvContentPartPr/>
              <p14:nvPr/>
            </p14:nvContentPartPr>
            <p14:xfrm>
              <a:off x="5987903" y="1815247"/>
              <a:ext cx="1712880" cy="1272240"/>
            </p14:xfrm>
          </p:contentPart>
        </mc:Choice>
        <mc:Fallback xmlns="">
          <p:pic>
            <p:nvPicPr>
              <p:cNvPr id="9" name="墨迹 8">
                <a:extLst>
                  <a:ext uri="{FF2B5EF4-FFF2-40B4-BE49-F238E27FC236}">
                    <a16:creationId xmlns:a16="http://schemas.microsoft.com/office/drawing/2014/main" id="{55E28A85-9A3D-4DCD-9EC1-CCD07B432C2B}"/>
                  </a:ext>
                </a:extLst>
              </p:cNvPr>
              <p:cNvPicPr/>
              <p:nvPr/>
            </p:nvPicPr>
            <p:blipFill>
              <a:blip r:embed="rId16"/>
              <a:stretch>
                <a:fillRect/>
              </a:stretch>
            </p:blipFill>
            <p:spPr>
              <a:xfrm>
                <a:off x="5933903" y="1707607"/>
                <a:ext cx="1820520" cy="1487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 name="墨迹 9">
                <a:extLst>
                  <a:ext uri="{FF2B5EF4-FFF2-40B4-BE49-F238E27FC236}">
                    <a16:creationId xmlns:a16="http://schemas.microsoft.com/office/drawing/2014/main" id="{CC0E6B64-1A49-4344-981B-6A815BFAD519}"/>
                  </a:ext>
                </a:extLst>
              </p14:cNvPr>
              <p14:cNvContentPartPr/>
              <p14:nvPr/>
            </p14:nvContentPartPr>
            <p14:xfrm>
              <a:off x="6066743" y="4188007"/>
              <a:ext cx="2417040" cy="1473840"/>
            </p14:xfrm>
          </p:contentPart>
        </mc:Choice>
        <mc:Fallback xmlns="">
          <p:pic>
            <p:nvPicPr>
              <p:cNvPr id="10" name="墨迹 9">
                <a:extLst>
                  <a:ext uri="{FF2B5EF4-FFF2-40B4-BE49-F238E27FC236}">
                    <a16:creationId xmlns:a16="http://schemas.microsoft.com/office/drawing/2014/main" id="{CC0E6B64-1A49-4344-981B-6A815BFAD519}"/>
                  </a:ext>
                </a:extLst>
              </p:cNvPr>
              <p:cNvPicPr/>
              <p:nvPr/>
            </p:nvPicPr>
            <p:blipFill>
              <a:blip r:embed="rId18"/>
              <a:stretch>
                <a:fillRect/>
              </a:stretch>
            </p:blipFill>
            <p:spPr>
              <a:xfrm>
                <a:off x="6012743" y="4080367"/>
                <a:ext cx="2524680" cy="1689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a:extLst>
                  <a:ext uri="{FF2B5EF4-FFF2-40B4-BE49-F238E27FC236}">
                    <a16:creationId xmlns:a16="http://schemas.microsoft.com/office/drawing/2014/main" id="{04ACBFE2-8F8B-4449-8B60-20FBA22BA063}"/>
                  </a:ext>
                </a:extLst>
              </p14:cNvPr>
              <p14:cNvContentPartPr/>
              <p14:nvPr/>
            </p14:nvContentPartPr>
            <p14:xfrm>
              <a:off x="3071543" y="1080487"/>
              <a:ext cx="1656000" cy="1375200"/>
            </p14:xfrm>
          </p:contentPart>
        </mc:Choice>
        <mc:Fallback xmlns="">
          <p:pic>
            <p:nvPicPr>
              <p:cNvPr id="12" name="墨迹 11">
                <a:extLst>
                  <a:ext uri="{FF2B5EF4-FFF2-40B4-BE49-F238E27FC236}">
                    <a16:creationId xmlns:a16="http://schemas.microsoft.com/office/drawing/2014/main" id="{04ACBFE2-8F8B-4449-8B60-20FBA22BA063}"/>
                  </a:ext>
                </a:extLst>
              </p:cNvPr>
              <p:cNvPicPr/>
              <p:nvPr/>
            </p:nvPicPr>
            <p:blipFill>
              <a:blip r:embed="rId20"/>
              <a:stretch>
                <a:fillRect/>
              </a:stretch>
            </p:blipFill>
            <p:spPr>
              <a:xfrm>
                <a:off x="3017543" y="972487"/>
                <a:ext cx="1763640" cy="1590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墨迹 12">
                <a:extLst>
                  <a:ext uri="{FF2B5EF4-FFF2-40B4-BE49-F238E27FC236}">
                    <a16:creationId xmlns:a16="http://schemas.microsoft.com/office/drawing/2014/main" id="{86B33783-DFED-4FB2-A025-75ED3D0F359A}"/>
                  </a:ext>
                </a:extLst>
              </p14:cNvPr>
              <p14:cNvContentPartPr/>
              <p14:nvPr/>
            </p14:nvContentPartPr>
            <p14:xfrm>
              <a:off x="5784503" y="1378567"/>
              <a:ext cx="1287000" cy="1233360"/>
            </p14:xfrm>
          </p:contentPart>
        </mc:Choice>
        <mc:Fallback xmlns="">
          <p:pic>
            <p:nvPicPr>
              <p:cNvPr id="13" name="墨迹 12">
                <a:extLst>
                  <a:ext uri="{FF2B5EF4-FFF2-40B4-BE49-F238E27FC236}">
                    <a16:creationId xmlns:a16="http://schemas.microsoft.com/office/drawing/2014/main" id="{86B33783-DFED-4FB2-A025-75ED3D0F359A}"/>
                  </a:ext>
                </a:extLst>
              </p:cNvPr>
              <p:cNvPicPr/>
              <p:nvPr/>
            </p:nvPicPr>
            <p:blipFill>
              <a:blip r:embed="rId22"/>
              <a:stretch>
                <a:fillRect/>
              </a:stretch>
            </p:blipFill>
            <p:spPr>
              <a:xfrm>
                <a:off x="5730503" y="1270567"/>
                <a:ext cx="1394640" cy="1449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a:extLst>
                  <a:ext uri="{FF2B5EF4-FFF2-40B4-BE49-F238E27FC236}">
                    <a16:creationId xmlns:a16="http://schemas.microsoft.com/office/drawing/2014/main" id="{1221018B-3766-415D-976E-89BB5D7583F7}"/>
                  </a:ext>
                </a:extLst>
              </p14:cNvPr>
              <p14:cNvContentPartPr/>
              <p14:nvPr/>
            </p14:nvContentPartPr>
            <p14:xfrm>
              <a:off x="7039463" y="3440647"/>
              <a:ext cx="360" cy="360"/>
            </p14:xfrm>
          </p:contentPart>
        </mc:Choice>
        <mc:Fallback xmlns="">
          <p:pic>
            <p:nvPicPr>
              <p:cNvPr id="14" name="墨迹 13">
                <a:extLst>
                  <a:ext uri="{FF2B5EF4-FFF2-40B4-BE49-F238E27FC236}">
                    <a16:creationId xmlns:a16="http://schemas.microsoft.com/office/drawing/2014/main" id="{1221018B-3766-415D-976E-89BB5D7583F7}"/>
                  </a:ext>
                </a:extLst>
              </p:cNvPr>
              <p:cNvPicPr/>
              <p:nvPr/>
            </p:nvPicPr>
            <p:blipFill>
              <a:blip r:embed="rId24"/>
              <a:stretch>
                <a:fillRect/>
              </a:stretch>
            </p:blipFill>
            <p:spPr>
              <a:xfrm>
                <a:off x="6985463" y="3333007"/>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墨迹 14">
                <a:extLst>
                  <a:ext uri="{FF2B5EF4-FFF2-40B4-BE49-F238E27FC236}">
                    <a16:creationId xmlns:a16="http://schemas.microsoft.com/office/drawing/2014/main" id="{0A2AD14A-E091-403C-B0FC-0A3BB0EF64E2}"/>
                  </a:ext>
                </a:extLst>
              </p14:cNvPr>
              <p14:cNvContentPartPr/>
              <p14:nvPr/>
            </p14:nvContentPartPr>
            <p14:xfrm>
              <a:off x="6769103" y="2226007"/>
              <a:ext cx="1375200" cy="1431720"/>
            </p14:xfrm>
          </p:contentPart>
        </mc:Choice>
        <mc:Fallback xmlns="">
          <p:pic>
            <p:nvPicPr>
              <p:cNvPr id="15" name="墨迹 14">
                <a:extLst>
                  <a:ext uri="{FF2B5EF4-FFF2-40B4-BE49-F238E27FC236}">
                    <a16:creationId xmlns:a16="http://schemas.microsoft.com/office/drawing/2014/main" id="{0A2AD14A-E091-403C-B0FC-0A3BB0EF64E2}"/>
                  </a:ext>
                </a:extLst>
              </p:cNvPr>
              <p:cNvPicPr/>
              <p:nvPr/>
            </p:nvPicPr>
            <p:blipFill>
              <a:blip r:embed="rId26"/>
              <a:stretch>
                <a:fillRect/>
              </a:stretch>
            </p:blipFill>
            <p:spPr>
              <a:xfrm>
                <a:off x="6715463" y="2118367"/>
                <a:ext cx="1482840" cy="1647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墨迹 15">
                <a:extLst>
                  <a:ext uri="{FF2B5EF4-FFF2-40B4-BE49-F238E27FC236}">
                    <a16:creationId xmlns:a16="http://schemas.microsoft.com/office/drawing/2014/main" id="{19821CE1-77BC-4E9E-A9AD-06E2661A95E1}"/>
                  </a:ext>
                </a:extLst>
              </p14:cNvPr>
              <p14:cNvContentPartPr/>
              <p14:nvPr/>
            </p14:nvContentPartPr>
            <p14:xfrm>
              <a:off x="6680543" y="4494007"/>
              <a:ext cx="1675080" cy="851400"/>
            </p14:xfrm>
          </p:contentPart>
        </mc:Choice>
        <mc:Fallback xmlns="">
          <p:pic>
            <p:nvPicPr>
              <p:cNvPr id="16" name="墨迹 15">
                <a:extLst>
                  <a:ext uri="{FF2B5EF4-FFF2-40B4-BE49-F238E27FC236}">
                    <a16:creationId xmlns:a16="http://schemas.microsoft.com/office/drawing/2014/main" id="{19821CE1-77BC-4E9E-A9AD-06E2661A95E1}"/>
                  </a:ext>
                </a:extLst>
              </p:cNvPr>
              <p:cNvPicPr/>
              <p:nvPr/>
            </p:nvPicPr>
            <p:blipFill>
              <a:blip r:embed="rId28"/>
              <a:stretch>
                <a:fillRect/>
              </a:stretch>
            </p:blipFill>
            <p:spPr>
              <a:xfrm>
                <a:off x="6626903" y="4386007"/>
                <a:ext cx="1782720" cy="1067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墨迹 16">
                <a:extLst>
                  <a:ext uri="{FF2B5EF4-FFF2-40B4-BE49-F238E27FC236}">
                    <a16:creationId xmlns:a16="http://schemas.microsoft.com/office/drawing/2014/main" id="{4C5C78EA-281A-4E10-B697-845DA7E7A0E9}"/>
                  </a:ext>
                </a:extLst>
              </p14:cNvPr>
              <p14:cNvContentPartPr/>
              <p14:nvPr/>
            </p14:nvContentPartPr>
            <p14:xfrm>
              <a:off x="5811503" y="4512727"/>
              <a:ext cx="1307160" cy="1108080"/>
            </p14:xfrm>
          </p:contentPart>
        </mc:Choice>
        <mc:Fallback xmlns="">
          <p:pic>
            <p:nvPicPr>
              <p:cNvPr id="17" name="墨迹 16">
                <a:extLst>
                  <a:ext uri="{FF2B5EF4-FFF2-40B4-BE49-F238E27FC236}">
                    <a16:creationId xmlns:a16="http://schemas.microsoft.com/office/drawing/2014/main" id="{4C5C78EA-281A-4E10-B697-845DA7E7A0E9}"/>
                  </a:ext>
                </a:extLst>
              </p:cNvPr>
              <p:cNvPicPr/>
              <p:nvPr/>
            </p:nvPicPr>
            <p:blipFill>
              <a:blip r:embed="rId30"/>
              <a:stretch>
                <a:fillRect/>
              </a:stretch>
            </p:blipFill>
            <p:spPr>
              <a:xfrm>
                <a:off x="5757503" y="4405087"/>
                <a:ext cx="1414800" cy="1323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8" name="墨迹 17">
                <a:extLst>
                  <a:ext uri="{FF2B5EF4-FFF2-40B4-BE49-F238E27FC236}">
                    <a16:creationId xmlns:a16="http://schemas.microsoft.com/office/drawing/2014/main" id="{C1B66392-F949-4C60-B69B-92413873E46D}"/>
                  </a:ext>
                </a:extLst>
              </p14:cNvPr>
              <p14:cNvContentPartPr/>
              <p14:nvPr/>
            </p14:nvContentPartPr>
            <p14:xfrm>
              <a:off x="3339743" y="4348567"/>
              <a:ext cx="1478160" cy="855360"/>
            </p14:xfrm>
          </p:contentPart>
        </mc:Choice>
        <mc:Fallback xmlns="">
          <p:pic>
            <p:nvPicPr>
              <p:cNvPr id="18" name="墨迹 17">
                <a:extLst>
                  <a:ext uri="{FF2B5EF4-FFF2-40B4-BE49-F238E27FC236}">
                    <a16:creationId xmlns:a16="http://schemas.microsoft.com/office/drawing/2014/main" id="{C1B66392-F949-4C60-B69B-92413873E46D}"/>
                  </a:ext>
                </a:extLst>
              </p:cNvPr>
              <p:cNvPicPr/>
              <p:nvPr/>
            </p:nvPicPr>
            <p:blipFill>
              <a:blip r:embed="rId32"/>
              <a:stretch>
                <a:fillRect/>
              </a:stretch>
            </p:blipFill>
            <p:spPr>
              <a:xfrm>
                <a:off x="3286103" y="4240927"/>
                <a:ext cx="1585800" cy="1071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9" name="墨迹 18">
                <a:extLst>
                  <a:ext uri="{FF2B5EF4-FFF2-40B4-BE49-F238E27FC236}">
                    <a16:creationId xmlns:a16="http://schemas.microsoft.com/office/drawing/2014/main" id="{19510F0C-22E0-4218-A076-01BFBA7F558C}"/>
                  </a:ext>
                </a:extLst>
              </p14:cNvPr>
              <p14:cNvContentPartPr/>
              <p14:nvPr/>
            </p14:nvContentPartPr>
            <p14:xfrm>
              <a:off x="2345423" y="1682047"/>
              <a:ext cx="1368000" cy="1078560"/>
            </p14:xfrm>
          </p:contentPart>
        </mc:Choice>
        <mc:Fallback xmlns="">
          <p:pic>
            <p:nvPicPr>
              <p:cNvPr id="19" name="墨迹 18">
                <a:extLst>
                  <a:ext uri="{FF2B5EF4-FFF2-40B4-BE49-F238E27FC236}">
                    <a16:creationId xmlns:a16="http://schemas.microsoft.com/office/drawing/2014/main" id="{19510F0C-22E0-4218-A076-01BFBA7F558C}"/>
                  </a:ext>
                </a:extLst>
              </p:cNvPr>
              <p:cNvPicPr/>
              <p:nvPr/>
            </p:nvPicPr>
            <p:blipFill>
              <a:blip r:embed="rId34"/>
              <a:stretch>
                <a:fillRect/>
              </a:stretch>
            </p:blipFill>
            <p:spPr>
              <a:xfrm>
                <a:off x="2291423" y="1574047"/>
                <a:ext cx="1475640" cy="1294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 name="墨迹 19">
                <a:extLst>
                  <a:ext uri="{FF2B5EF4-FFF2-40B4-BE49-F238E27FC236}">
                    <a16:creationId xmlns:a16="http://schemas.microsoft.com/office/drawing/2014/main" id="{ADC99A59-66D5-44C2-A2E2-0127A863438C}"/>
                  </a:ext>
                </a:extLst>
              </p14:cNvPr>
              <p14:cNvContentPartPr/>
              <p14:nvPr/>
            </p14:nvContentPartPr>
            <p14:xfrm>
              <a:off x="2414183" y="3546127"/>
              <a:ext cx="1491840" cy="684000"/>
            </p14:xfrm>
          </p:contentPart>
        </mc:Choice>
        <mc:Fallback xmlns="">
          <p:pic>
            <p:nvPicPr>
              <p:cNvPr id="20" name="墨迹 19">
                <a:extLst>
                  <a:ext uri="{FF2B5EF4-FFF2-40B4-BE49-F238E27FC236}">
                    <a16:creationId xmlns:a16="http://schemas.microsoft.com/office/drawing/2014/main" id="{ADC99A59-66D5-44C2-A2E2-0127A863438C}"/>
                  </a:ext>
                </a:extLst>
              </p:cNvPr>
              <p:cNvPicPr/>
              <p:nvPr/>
            </p:nvPicPr>
            <p:blipFill>
              <a:blip r:embed="rId36"/>
              <a:stretch>
                <a:fillRect/>
              </a:stretch>
            </p:blipFill>
            <p:spPr>
              <a:xfrm>
                <a:off x="2360543" y="3438127"/>
                <a:ext cx="1599480" cy="899640"/>
              </a:xfrm>
              <a:prstGeom prst="rect">
                <a:avLst/>
              </a:prstGeom>
            </p:spPr>
          </p:pic>
        </mc:Fallback>
      </mc:AlternateContent>
    </p:spTree>
    <p:extLst>
      <p:ext uri="{BB962C8B-B14F-4D97-AF65-F5344CB8AC3E}">
        <p14:creationId xmlns:p14="http://schemas.microsoft.com/office/powerpoint/2010/main" val="668858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56FD22AA-803D-4728-AF3C-CEC194A21F1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424597" y="72668"/>
            <a:ext cx="12692333" cy="8668343"/>
          </a:xfrm>
          <a:prstGeom prst="rect">
            <a:avLst/>
          </a:prstGeom>
        </p:spPr>
      </p:pic>
      <p:pic>
        <p:nvPicPr>
          <p:cNvPr id="3" name="在线媒体 2" title="Christmas In America And In United Kingdom Is Very Different">
            <a:hlinkClick r:id="" action="ppaction://media"/>
            <a:extLst>
              <a:ext uri="{FF2B5EF4-FFF2-40B4-BE49-F238E27FC236}">
                <a16:creationId xmlns:a16="http://schemas.microsoft.com/office/drawing/2014/main" id="{C50547F8-DAE0-4572-BA82-D4E19C27B38E}"/>
              </a:ext>
            </a:extLst>
          </p:cNvPr>
          <p:cNvPicPr>
            <a:picLocks noRot="1" noChangeAspect="1"/>
          </p:cNvPicPr>
          <p:nvPr>
            <a:videoFile r:link="rId1"/>
          </p:nvPr>
        </p:nvPicPr>
        <p:blipFill>
          <a:blip r:embed="rId5"/>
          <a:stretch>
            <a:fillRect/>
          </a:stretch>
        </p:blipFill>
        <p:spPr>
          <a:xfrm>
            <a:off x="72668" y="1144514"/>
            <a:ext cx="9840397" cy="5050395"/>
          </a:xfrm>
          <a:prstGeom prst="rect">
            <a:avLst/>
          </a:prstGeom>
        </p:spPr>
      </p:pic>
    </p:spTree>
    <p:extLst>
      <p:ext uri="{BB962C8B-B14F-4D97-AF65-F5344CB8AC3E}">
        <p14:creationId xmlns:p14="http://schemas.microsoft.com/office/powerpoint/2010/main" val="192512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494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wer Theorems - D203 - GEOMETRY">
            <a:extLst>
              <a:ext uri="{FF2B5EF4-FFF2-40B4-BE49-F238E27FC236}">
                <a16:creationId xmlns:a16="http://schemas.microsoft.com/office/drawing/2014/main" id="{55B3F099-636E-4B30-B19B-E97EE0F429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657" y="3236360"/>
            <a:ext cx="2219325"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Connector 1">
            <a:extLst>
              <a:ext uri="{FF2B5EF4-FFF2-40B4-BE49-F238E27FC236}">
                <a16:creationId xmlns:a16="http://schemas.microsoft.com/office/drawing/2014/main" id="{F130690D-3B9E-402B-A56E-10F872E08E1D}"/>
              </a:ext>
            </a:extLst>
          </p:cNvPr>
          <p:cNvSpPr/>
          <p:nvPr/>
        </p:nvSpPr>
        <p:spPr>
          <a:xfrm>
            <a:off x="5219272" y="1376737"/>
            <a:ext cx="3585681" cy="3267183"/>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Connector 3">
            <a:extLst>
              <a:ext uri="{FF2B5EF4-FFF2-40B4-BE49-F238E27FC236}">
                <a16:creationId xmlns:a16="http://schemas.microsoft.com/office/drawing/2014/main" id="{0A3173CA-3AEF-4293-A1F3-40D2CBF40975}"/>
              </a:ext>
            </a:extLst>
          </p:cNvPr>
          <p:cNvSpPr/>
          <p:nvPr/>
        </p:nvSpPr>
        <p:spPr>
          <a:xfrm>
            <a:off x="5371672" y="1529137"/>
            <a:ext cx="3585681" cy="3267183"/>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4657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7817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0590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56FD22AA-803D-4728-AF3C-CEC194A21F1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4401" y="0"/>
            <a:ext cx="12692333" cy="8668343"/>
          </a:xfrm>
          <a:prstGeom prst="rect">
            <a:avLst/>
          </a:prstGeom>
        </p:spPr>
      </p:pic>
      <p:pic>
        <p:nvPicPr>
          <p:cNvPr id="3" name="在线媒体 2" title="10 WEIRD Holiday Traditions From Around The World">
            <a:hlinkClick r:id="" action="ppaction://media"/>
            <a:extLst>
              <a:ext uri="{FF2B5EF4-FFF2-40B4-BE49-F238E27FC236}">
                <a16:creationId xmlns:a16="http://schemas.microsoft.com/office/drawing/2014/main" id="{EA6FB554-E1D8-4D89-B90B-EF4C80AD4BDB}"/>
              </a:ext>
            </a:extLst>
          </p:cNvPr>
          <p:cNvPicPr>
            <a:picLocks noRot="1" noChangeAspect="1"/>
          </p:cNvPicPr>
          <p:nvPr>
            <a:videoFile r:link="rId1"/>
          </p:nvPr>
        </p:nvPicPr>
        <p:blipFill>
          <a:blip r:embed="rId5"/>
          <a:stretch>
            <a:fillRect/>
          </a:stretch>
        </p:blipFill>
        <p:spPr>
          <a:xfrm>
            <a:off x="534838" y="1098430"/>
            <a:ext cx="9995139" cy="4986068"/>
          </a:xfrm>
          <a:prstGeom prst="rect">
            <a:avLst/>
          </a:prstGeom>
        </p:spPr>
      </p:pic>
    </p:spTree>
    <p:extLst>
      <p:ext uri="{BB962C8B-B14F-4D97-AF65-F5344CB8AC3E}">
        <p14:creationId xmlns:p14="http://schemas.microsoft.com/office/powerpoint/2010/main" val="332640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1">
            <a:extLst>
              <a:ext uri="{FF2B5EF4-FFF2-40B4-BE49-F238E27FC236}">
                <a16:creationId xmlns:a16="http://schemas.microsoft.com/office/drawing/2014/main" id="{56FD22AA-803D-4728-AF3C-CEC194A21F1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85646" y="0"/>
            <a:ext cx="12692333" cy="8668343"/>
          </a:xfrm>
          <a:prstGeom prst="rect">
            <a:avLst/>
          </a:prstGeom>
        </p:spPr>
      </p:pic>
    </p:spTree>
    <p:extLst>
      <p:ext uri="{BB962C8B-B14F-4D97-AF65-F5344CB8AC3E}">
        <p14:creationId xmlns:p14="http://schemas.microsoft.com/office/powerpoint/2010/main" val="395260328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8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305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9953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241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283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5507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66FDFE9-5FDB-49BF-816B-53CC275830FC}">
  <we:reference id="wa104380848" version="2.1.0.1" store="en-US" storeType="OMEX"/>
  <we:alternateReferences>
    <we:reference id="wa104380848" version="2.1.0.1" store="WA104380848"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33951</TotalTime>
  <Words>1014</Words>
  <Application>Microsoft Office PowerPoint</Application>
  <PresentationFormat>Custom</PresentationFormat>
  <Paragraphs>140</Paragraphs>
  <Slides>235</Slides>
  <Notes>0</Notes>
  <HiddenSlides>0</HiddenSlides>
  <MMClips>12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235</vt:i4>
      </vt:variant>
    </vt:vector>
  </HeadingPairs>
  <TitlesOfParts>
    <vt:vector size="247" baseType="lpstr">
      <vt:lpstr>Arial Unicode MS</vt:lpstr>
      <vt:lpstr>Arial, Helvetica, sans-serif</vt:lpstr>
      <vt:lpstr>Arial</vt:lpstr>
      <vt:lpstr>Arial</vt:lpstr>
      <vt:lpstr>Barlow</vt:lpstr>
      <vt:lpstr>Calibri</vt:lpstr>
      <vt:lpstr>Calibri Light</vt:lpstr>
      <vt:lpstr>Cambria Math</vt:lpstr>
      <vt:lpstr>Roboto</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dc:creator>
  <cp:lastModifiedBy>庞 垚夫</cp:lastModifiedBy>
  <cp:revision>189</cp:revision>
  <cp:lastPrinted>2017-06-25T02:15:41Z</cp:lastPrinted>
  <dcterms:created xsi:type="dcterms:W3CDTF">2016-01-23T13:40:54Z</dcterms:created>
  <dcterms:modified xsi:type="dcterms:W3CDTF">2022-05-05T04:02:58Z</dcterms:modified>
</cp:coreProperties>
</file>